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06" r:id="rId1"/>
    <p:sldMasterId id="2147483818" r:id="rId2"/>
  </p:sldMasterIdLst>
  <p:notesMasterIdLst>
    <p:notesMasterId r:id="rId16"/>
  </p:notesMasterIdLst>
  <p:handoutMasterIdLst>
    <p:handoutMasterId r:id="rId17"/>
  </p:handoutMasterIdLst>
  <p:sldIdLst>
    <p:sldId id="323" r:id="rId3"/>
    <p:sldId id="281" r:id="rId4"/>
    <p:sldId id="337" r:id="rId5"/>
    <p:sldId id="334" r:id="rId6"/>
    <p:sldId id="332" r:id="rId7"/>
    <p:sldId id="327" r:id="rId8"/>
    <p:sldId id="335" r:id="rId9"/>
    <p:sldId id="328" r:id="rId10"/>
    <p:sldId id="329" r:id="rId11"/>
    <p:sldId id="330" r:id="rId12"/>
    <p:sldId id="336" r:id="rId13"/>
    <p:sldId id="325" r:id="rId14"/>
    <p:sldId id="322" r:id="rId15"/>
  </p:sldIdLst>
  <p:sldSz cx="9144000" cy="6858000" type="screen4x3"/>
  <p:notesSz cx="9236075" cy="7010400"/>
  <p:defaultTextStyle>
    <a:defPPr>
      <a:defRPr lang="en-US"/>
    </a:defPPr>
    <a:lvl1pPr algn="l" rtl="0" fontAlgn="base">
      <a:spcBef>
        <a:spcPct val="0"/>
      </a:spcBef>
      <a:spcAft>
        <a:spcPct val="0"/>
      </a:spcAft>
      <a:defRPr kern="1200">
        <a:solidFill>
          <a:schemeClr val="tx1"/>
        </a:solidFill>
        <a:latin typeface="Gill Sans MT" pitchFamily="34" charset="0"/>
        <a:ea typeface="ＭＳ Ｐゴシック"/>
        <a:cs typeface="ＭＳ Ｐゴシック"/>
      </a:defRPr>
    </a:lvl1pPr>
    <a:lvl2pPr marL="457200" algn="l" rtl="0" fontAlgn="base">
      <a:spcBef>
        <a:spcPct val="0"/>
      </a:spcBef>
      <a:spcAft>
        <a:spcPct val="0"/>
      </a:spcAft>
      <a:defRPr kern="1200">
        <a:solidFill>
          <a:schemeClr val="tx1"/>
        </a:solidFill>
        <a:latin typeface="Gill Sans MT" pitchFamily="34" charset="0"/>
        <a:ea typeface="ＭＳ Ｐゴシック"/>
        <a:cs typeface="ＭＳ Ｐゴシック"/>
      </a:defRPr>
    </a:lvl2pPr>
    <a:lvl3pPr marL="914400" algn="l" rtl="0" fontAlgn="base">
      <a:spcBef>
        <a:spcPct val="0"/>
      </a:spcBef>
      <a:spcAft>
        <a:spcPct val="0"/>
      </a:spcAft>
      <a:defRPr kern="1200">
        <a:solidFill>
          <a:schemeClr val="tx1"/>
        </a:solidFill>
        <a:latin typeface="Gill Sans MT" pitchFamily="34" charset="0"/>
        <a:ea typeface="ＭＳ Ｐゴシック"/>
        <a:cs typeface="ＭＳ Ｐゴシック"/>
      </a:defRPr>
    </a:lvl3pPr>
    <a:lvl4pPr marL="1371600" algn="l" rtl="0" fontAlgn="base">
      <a:spcBef>
        <a:spcPct val="0"/>
      </a:spcBef>
      <a:spcAft>
        <a:spcPct val="0"/>
      </a:spcAft>
      <a:defRPr kern="1200">
        <a:solidFill>
          <a:schemeClr val="tx1"/>
        </a:solidFill>
        <a:latin typeface="Gill Sans MT" pitchFamily="34" charset="0"/>
        <a:ea typeface="ＭＳ Ｐゴシック"/>
        <a:cs typeface="ＭＳ Ｐゴシック"/>
      </a:defRPr>
    </a:lvl4pPr>
    <a:lvl5pPr marL="1828800" algn="l" rtl="0" fontAlgn="base">
      <a:spcBef>
        <a:spcPct val="0"/>
      </a:spcBef>
      <a:spcAft>
        <a:spcPct val="0"/>
      </a:spcAft>
      <a:defRPr kern="1200">
        <a:solidFill>
          <a:schemeClr val="tx1"/>
        </a:solidFill>
        <a:latin typeface="Gill Sans MT" pitchFamily="34" charset="0"/>
        <a:ea typeface="ＭＳ Ｐゴシック"/>
        <a:cs typeface="ＭＳ Ｐゴシック"/>
      </a:defRPr>
    </a:lvl5pPr>
    <a:lvl6pPr marL="2286000" algn="l" defTabSz="914400" rtl="0" eaLnBrk="1" latinLnBrk="0" hangingPunct="1">
      <a:defRPr kern="1200">
        <a:solidFill>
          <a:schemeClr val="tx1"/>
        </a:solidFill>
        <a:latin typeface="Gill Sans MT" pitchFamily="34" charset="0"/>
        <a:ea typeface="ＭＳ Ｐゴシック"/>
        <a:cs typeface="ＭＳ Ｐゴシック"/>
      </a:defRPr>
    </a:lvl6pPr>
    <a:lvl7pPr marL="2743200" algn="l" defTabSz="914400" rtl="0" eaLnBrk="1" latinLnBrk="0" hangingPunct="1">
      <a:defRPr kern="1200">
        <a:solidFill>
          <a:schemeClr val="tx1"/>
        </a:solidFill>
        <a:latin typeface="Gill Sans MT" pitchFamily="34" charset="0"/>
        <a:ea typeface="ＭＳ Ｐゴシック"/>
        <a:cs typeface="ＭＳ Ｐゴシック"/>
      </a:defRPr>
    </a:lvl7pPr>
    <a:lvl8pPr marL="3200400" algn="l" defTabSz="914400" rtl="0" eaLnBrk="1" latinLnBrk="0" hangingPunct="1">
      <a:defRPr kern="1200">
        <a:solidFill>
          <a:schemeClr val="tx1"/>
        </a:solidFill>
        <a:latin typeface="Gill Sans MT" pitchFamily="34" charset="0"/>
        <a:ea typeface="ＭＳ Ｐゴシック"/>
        <a:cs typeface="ＭＳ Ｐゴシック"/>
      </a:defRPr>
    </a:lvl8pPr>
    <a:lvl9pPr marL="3657600" algn="l" defTabSz="914400" rtl="0" eaLnBrk="1" latinLnBrk="0" hangingPunct="1">
      <a:defRPr kern="1200">
        <a:solidFill>
          <a:schemeClr val="tx1"/>
        </a:solidFill>
        <a:latin typeface="Gill Sans MT" pitchFamily="34" charset="0"/>
        <a:ea typeface="ＭＳ Ｐゴシック"/>
        <a:cs typeface="ＭＳ Ｐゴシック"/>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schemeClr val="tx1"/>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4485" autoAdjust="0"/>
    <p:restoredTop sz="79049" autoAdjust="0"/>
  </p:normalViewPr>
  <p:slideViewPr>
    <p:cSldViewPr snapToGrid="0">
      <p:cViewPr varScale="1">
        <p:scale>
          <a:sx n="132" d="100"/>
          <a:sy n="132" d="100"/>
        </p:scale>
        <p:origin x="-1800" y="-90"/>
      </p:cViewPr>
      <p:guideLst>
        <p:guide orient="horz" pos="2160"/>
        <p:guide pos="2880"/>
      </p:guideLst>
    </p:cSldViewPr>
  </p:slideViewPr>
  <p:outlineViewPr>
    <p:cViewPr>
      <p:scale>
        <a:sx n="33" d="100"/>
        <a:sy n="33" d="100"/>
      </p:scale>
      <p:origin x="0" y="7416"/>
    </p:cViewPr>
  </p:outlineViewPr>
  <p:notesTextViewPr>
    <p:cViewPr>
      <p:scale>
        <a:sx n="100" d="100"/>
        <a:sy n="100" d="100"/>
      </p:scale>
      <p:origin x="0" y="0"/>
    </p:cViewPr>
  </p:notesTextViewPr>
  <p:sorterViewPr>
    <p:cViewPr>
      <p:scale>
        <a:sx n="100" d="100"/>
        <a:sy n="100" d="100"/>
      </p:scale>
      <p:origin x="0" y="504"/>
    </p:cViewPr>
  </p:sorterViewPr>
  <p:notesViewPr>
    <p:cSldViewPr snapToGrid="0">
      <p:cViewPr varScale="1">
        <p:scale>
          <a:sx n="75" d="100"/>
          <a:sy n="75" d="100"/>
        </p:scale>
        <p:origin x="-1854" y="-102"/>
      </p:cViewPr>
      <p:guideLst>
        <p:guide orient="horz" pos="2208"/>
        <p:guide pos="2909"/>
      </p:guideLst>
    </p:cSldViewPr>
  </p:notesViewPr>
  <p:gridSpacing cx="39327138" cy="3932713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0" y="0"/>
            <a:ext cx="4003675" cy="352425"/>
          </a:xfrm>
          <a:prstGeom prst="rect">
            <a:avLst/>
          </a:prstGeom>
          <a:noFill/>
          <a:ln w="9525">
            <a:noFill/>
            <a:miter lim="800000"/>
            <a:headEnd/>
            <a:tailEnd/>
          </a:ln>
        </p:spPr>
        <p:txBody>
          <a:bodyPr vert="horz" wrap="square" lIns="92451" tIns="46225" rIns="92451" bIns="46225" numCol="1" anchor="t" anchorCtr="0" compatLnSpc="1">
            <a:prstTxWarp prst="textNoShape">
              <a:avLst/>
            </a:prstTxWarp>
          </a:bodyPr>
          <a:lstStyle>
            <a:lvl1pPr defTabSz="923925">
              <a:defRPr sz="1200">
                <a:latin typeface="Calibri" pitchFamily="34" charset="0"/>
              </a:defRPr>
            </a:lvl1pPr>
          </a:lstStyle>
          <a:p>
            <a:pPr>
              <a:defRPr/>
            </a:pPr>
            <a:endParaRPr lang="en-CA"/>
          </a:p>
        </p:txBody>
      </p:sp>
      <p:sp>
        <p:nvSpPr>
          <p:cNvPr id="3" name="Date Placeholder 2"/>
          <p:cNvSpPr>
            <a:spLocks noGrp="1"/>
          </p:cNvSpPr>
          <p:nvPr>
            <p:ph type="dt" sz="quarter" idx="1"/>
          </p:nvPr>
        </p:nvSpPr>
        <p:spPr bwMode="auto">
          <a:xfrm>
            <a:off x="5230813" y="0"/>
            <a:ext cx="4003675" cy="352425"/>
          </a:xfrm>
          <a:prstGeom prst="rect">
            <a:avLst/>
          </a:prstGeom>
          <a:noFill/>
          <a:ln w="9525">
            <a:noFill/>
            <a:miter lim="800000"/>
            <a:headEnd/>
            <a:tailEnd/>
          </a:ln>
        </p:spPr>
        <p:txBody>
          <a:bodyPr vert="horz" wrap="square" lIns="92451" tIns="46225" rIns="92451" bIns="46225" numCol="1" anchor="t" anchorCtr="0" compatLnSpc="1">
            <a:prstTxWarp prst="textNoShape">
              <a:avLst/>
            </a:prstTxWarp>
          </a:bodyPr>
          <a:lstStyle>
            <a:lvl1pPr algn="r" defTabSz="923925">
              <a:defRPr sz="1200">
                <a:latin typeface="Calibri" pitchFamily="34" charset="0"/>
              </a:defRPr>
            </a:lvl1pPr>
          </a:lstStyle>
          <a:p>
            <a:pPr>
              <a:defRPr/>
            </a:pPr>
            <a:fld id="{21CD9DA8-FF7B-44CF-876C-3F531E8D1CA4}" type="datetime1">
              <a:rPr lang="en-US"/>
              <a:pPr>
                <a:defRPr/>
              </a:pPr>
              <a:t>3/25/2013</a:t>
            </a:fld>
            <a:endParaRPr lang="en-CA"/>
          </a:p>
        </p:txBody>
      </p:sp>
      <p:sp>
        <p:nvSpPr>
          <p:cNvPr id="4" name="Footer Placeholder 3"/>
          <p:cNvSpPr>
            <a:spLocks noGrp="1"/>
          </p:cNvSpPr>
          <p:nvPr>
            <p:ph type="ftr" sz="quarter" idx="2"/>
          </p:nvPr>
        </p:nvSpPr>
        <p:spPr bwMode="auto">
          <a:xfrm>
            <a:off x="0" y="6657975"/>
            <a:ext cx="4003675" cy="350838"/>
          </a:xfrm>
          <a:prstGeom prst="rect">
            <a:avLst/>
          </a:prstGeom>
          <a:noFill/>
          <a:ln w="9525">
            <a:noFill/>
            <a:miter lim="800000"/>
            <a:headEnd/>
            <a:tailEnd/>
          </a:ln>
        </p:spPr>
        <p:txBody>
          <a:bodyPr vert="horz" wrap="square" lIns="92451" tIns="46225" rIns="92451" bIns="46225" numCol="1" anchor="b" anchorCtr="0" compatLnSpc="1">
            <a:prstTxWarp prst="textNoShape">
              <a:avLst/>
            </a:prstTxWarp>
          </a:bodyPr>
          <a:lstStyle>
            <a:lvl1pPr defTabSz="923925">
              <a:defRPr sz="1200">
                <a:latin typeface="Calibri" pitchFamily="34" charset="0"/>
              </a:defRPr>
            </a:lvl1pPr>
          </a:lstStyle>
          <a:p>
            <a:pPr>
              <a:defRPr/>
            </a:pPr>
            <a:endParaRPr lang="en-CA"/>
          </a:p>
        </p:txBody>
      </p:sp>
      <p:sp>
        <p:nvSpPr>
          <p:cNvPr id="5" name="Slide Number Placeholder 4"/>
          <p:cNvSpPr>
            <a:spLocks noGrp="1"/>
          </p:cNvSpPr>
          <p:nvPr>
            <p:ph type="sldNum" sz="quarter" idx="3"/>
          </p:nvPr>
        </p:nvSpPr>
        <p:spPr bwMode="auto">
          <a:xfrm>
            <a:off x="5230813" y="6657975"/>
            <a:ext cx="4003675" cy="350838"/>
          </a:xfrm>
          <a:prstGeom prst="rect">
            <a:avLst/>
          </a:prstGeom>
          <a:noFill/>
          <a:ln w="9525">
            <a:noFill/>
            <a:miter lim="800000"/>
            <a:headEnd/>
            <a:tailEnd/>
          </a:ln>
        </p:spPr>
        <p:txBody>
          <a:bodyPr vert="horz" wrap="square" lIns="92451" tIns="46225" rIns="92451" bIns="46225" numCol="1" anchor="b" anchorCtr="0" compatLnSpc="1">
            <a:prstTxWarp prst="textNoShape">
              <a:avLst/>
            </a:prstTxWarp>
          </a:bodyPr>
          <a:lstStyle>
            <a:lvl1pPr algn="r" defTabSz="923925">
              <a:defRPr sz="1200">
                <a:latin typeface="Calibri" pitchFamily="34" charset="0"/>
              </a:defRPr>
            </a:lvl1pPr>
          </a:lstStyle>
          <a:p>
            <a:pPr>
              <a:defRPr/>
            </a:pPr>
            <a:fld id="{A4587776-76D5-44AF-96A6-1ED02D20CCEA}" type="slidenum">
              <a:rPr lang="en-CA"/>
              <a:pPr>
                <a:defRPr/>
              </a:pPr>
              <a:t>‹#›</a:t>
            </a:fld>
            <a:endParaRPr lang="en-CA"/>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0" y="0"/>
            <a:ext cx="4003675" cy="352425"/>
          </a:xfrm>
          <a:prstGeom prst="rect">
            <a:avLst/>
          </a:prstGeom>
          <a:noFill/>
          <a:ln w="9525">
            <a:noFill/>
            <a:miter lim="800000"/>
            <a:headEnd/>
            <a:tailEnd/>
          </a:ln>
        </p:spPr>
        <p:txBody>
          <a:bodyPr vert="horz" wrap="square" lIns="92451" tIns="46225" rIns="92451" bIns="46225" numCol="1" anchor="t" anchorCtr="0" compatLnSpc="1">
            <a:prstTxWarp prst="textNoShape">
              <a:avLst/>
            </a:prstTxWarp>
          </a:bodyPr>
          <a:lstStyle>
            <a:lvl1pPr defTabSz="923925">
              <a:defRPr sz="1200">
                <a:latin typeface="Calibri" pitchFamily="34" charset="0"/>
              </a:defRPr>
            </a:lvl1pPr>
          </a:lstStyle>
          <a:p>
            <a:pPr>
              <a:defRPr/>
            </a:pPr>
            <a:endParaRPr lang="en-CA"/>
          </a:p>
        </p:txBody>
      </p:sp>
      <p:sp>
        <p:nvSpPr>
          <p:cNvPr id="3" name="Date Placeholder 2"/>
          <p:cNvSpPr>
            <a:spLocks noGrp="1"/>
          </p:cNvSpPr>
          <p:nvPr>
            <p:ph type="dt" idx="1"/>
          </p:nvPr>
        </p:nvSpPr>
        <p:spPr bwMode="auto">
          <a:xfrm>
            <a:off x="5230813" y="0"/>
            <a:ext cx="4003675" cy="352425"/>
          </a:xfrm>
          <a:prstGeom prst="rect">
            <a:avLst/>
          </a:prstGeom>
          <a:noFill/>
          <a:ln w="9525">
            <a:noFill/>
            <a:miter lim="800000"/>
            <a:headEnd/>
            <a:tailEnd/>
          </a:ln>
        </p:spPr>
        <p:txBody>
          <a:bodyPr vert="horz" wrap="square" lIns="92451" tIns="46225" rIns="92451" bIns="46225" numCol="1" anchor="t" anchorCtr="0" compatLnSpc="1">
            <a:prstTxWarp prst="textNoShape">
              <a:avLst/>
            </a:prstTxWarp>
          </a:bodyPr>
          <a:lstStyle>
            <a:lvl1pPr algn="r" defTabSz="923925">
              <a:defRPr sz="1200">
                <a:latin typeface="Calibri" pitchFamily="34" charset="0"/>
              </a:defRPr>
            </a:lvl1pPr>
          </a:lstStyle>
          <a:p>
            <a:pPr>
              <a:defRPr/>
            </a:pPr>
            <a:fld id="{2F2D5FDD-1B1F-4DD8-B734-7798A0D56515}" type="datetime1">
              <a:rPr lang="en-US"/>
              <a:pPr>
                <a:defRPr/>
              </a:pPr>
              <a:t>3/25/2013</a:t>
            </a:fld>
            <a:endParaRPr lang="en-CA"/>
          </a:p>
        </p:txBody>
      </p:sp>
      <p:sp>
        <p:nvSpPr>
          <p:cNvPr id="4" name="Slide Image Placeholder 3"/>
          <p:cNvSpPr>
            <a:spLocks noGrp="1" noRot="1" noChangeAspect="1"/>
          </p:cNvSpPr>
          <p:nvPr>
            <p:ph type="sldImg" idx="2"/>
          </p:nvPr>
        </p:nvSpPr>
        <p:spPr>
          <a:xfrm>
            <a:off x="2868613" y="525463"/>
            <a:ext cx="3503612" cy="2627312"/>
          </a:xfrm>
          <a:prstGeom prst="rect">
            <a:avLst/>
          </a:prstGeom>
          <a:noFill/>
          <a:ln w="12700">
            <a:solidFill>
              <a:prstClr val="black"/>
            </a:solidFill>
          </a:ln>
        </p:spPr>
        <p:txBody>
          <a:bodyPr vert="horz" lIns="91440" tIns="45720" rIns="91440" bIns="45720" rtlCol="0" anchor="ctr"/>
          <a:lstStyle/>
          <a:p>
            <a:pPr lvl="0"/>
            <a:endParaRPr lang="en-CA" noProof="0" smtClean="0"/>
          </a:p>
        </p:txBody>
      </p:sp>
      <p:sp>
        <p:nvSpPr>
          <p:cNvPr id="5" name="Notes Placeholder 4"/>
          <p:cNvSpPr>
            <a:spLocks noGrp="1"/>
          </p:cNvSpPr>
          <p:nvPr>
            <p:ph type="body" sz="quarter" idx="3"/>
          </p:nvPr>
        </p:nvSpPr>
        <p:spPr bwMode="auto">
          <a:xfrm>
            <a:off x="923925" y="3330575"/>
            <a:ext cx="7388225" cy="3154363"/>
          </a:xfrm>
          <a:prstGeom prst="rect">
            <a:avLst/>
          </a:prstGeom>
          <a:noFill/>
          <a:ln w="9525">
            <a:noFill/>
            <a:miter lim="800000"/>
            <a:headEnd/>
            <a:tailEnd/>
          </a:ln>
        </p:spPr>
        <p:txBody>
          <a:bodyPr vert="horz" wrap="square" lIns="92451" tIns="46225" rIns="92451" bIns="46225"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CA" noProof="0" smtClean="0"/>
          </a:p>
        </p:txBody>
      </p:sp>
      <p:sp>
        <p:nvSpPr>
          <p:cNvPr id="6" name="Footer Placeholder 5"/>
          <p:cNvSpPr>
            <a:spLocks noGrp="1"/>
          </p:cNvSpPr>
          <p:nvPr>
            <p:ph type="ftr" sz="quarter" idx="4"/>
          </p:nvPr>
        </p:nvSpPr>
        <p:spPr bwMode="auto">
          <a:xfrm>
            <a:off x="0" y="6657975"/>
            <a:ext cx="4003675" cy="350838"/>
          </a:xfrm>
          <a:prstGeom prst="rect">
            <a:avLst/>
          </a:prstGeom>
          <a:noFill/>
          <a:ln w="9525">
            <a:noFill/>
            <a:miter lim="800000"/>
            <a:headEnd/>
            <a:tailEnd/>
          </a:ln>
        </p:spPr>
        <p:txBody>
          <a:bodyPr vert="horz" wrap="square" lIns="92451" tIns="46225" rIns="92451" bIns="46225" numCol="1" anchor="b" anchorCtr="0" compatLnSpc="1">
            <a:prstTxWarp prst="textNoShape">
              <a:avLst/>
            </a:prstTxWarp>
          </a:bodyPr>
          <a:lstStyle>
            <a:lvl1pPr defTabSz="923925">
              <a:defRPr sz="1200">
                <a:latin typeface="Calibri" pitchFamily="34" charset="0"/>
              </a:defRPr>
            </a:lvl1pPr>
          </a:lstStyle>
          <a:p>
            <a:pPr>
              <a:defRPr/>
            </a:pPr>
            <a:endParaRPr lang="en-CA"/>
          </a:p>
        </p:txBody>
      </p:sp>
      <p:sp>
        <p:nvSpPr>
          <p:cNvPr id="7" name="Slide Number Placeholder 6"/>
          <p:cNvSpPr>
            <a:spLocks noGrp="1"/>
          </p:cNvSpPr>
          <p:nvPr>
            <p:ph type="sldNum" sz="quarter" idx="5"/>
          </p:nvPr>
        </p:nvSpPr>
        <p:spPr bwMode="auto">
          <a:xfrm>
            <a:off x="5230813" y="6657975"/>
            <a:ext cx="4003675" cy="350838"/>
          </a:xfrm>
          <a:prstGeom prst="rect">
            <a:avLst/>
          </a:prstGeom>
          <a:noFill/>
          <a:ln w="9525">
            <a:noFill/>
            <a:miter lim="800000"/>
            <a:headEnd/>
            <a:tailEnd/>
          </a:ln>
        </p:spPr>
        <p:txBody>
          <a:bodyPr vert="horz" wrap="square" lIns="92451" tIns="46225" rIns="92451" bIns="46225" numCol="1" anchor="b" anchorCtr="0" compatLnSpc="1">
            <a:prstTxWarp prst="textNoShape">
              <a:avLst/>
            </a:prstTxWarp>
          </a:bodyPr>
          <a:lstStyle>
            <a:lvl1pPr algn="r" defTabSz="923925">
              <a:defRPr sz="1200">
                <a:latin typeface="Calibri" pitchFamily="34" charset="0"/>
              </a:defRPr>
            </a:lvl1pPr>
          </a:lstStyle>
          <a:p>
            <a:pPr>
              <a:defRPr/>
            </a:pPr>
            <a:fld id="{F0AEA089-C138-4F3F-92BE-E00E6344FE4F}" type="slidenum">
              <a:rPr lang="en-CA"/>
              <a:pPr>
                <a:defRPr/>
              </a:pPr>
              <a:t>‹#›</a:t>
            </a:fld>
            <a:endParaRPr lang="en-CA"/>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Number Placeholder 6"/>
          <p:cNvSpPr>
            <a:spLocks noGrp="1"/>
          </p:cNvSpPr>
          <p:nvPr>
            <p:ph type="sldNum" sz="quarter" idx="5"/>
          </p:nvPr>
        </p:nvSpPr>
        <p:spPr>
          <a:noFill/>
        </p:spPr>
        <p:txBody>
          <a:bodyPr/>
          <a:lstStyle/>
          <a:p>
            <a:fld id="{18605C14-143B-406B-9DE6-01684ECAF370}" type="slidenum">
              <a:rPr lang="en-CA" smtClean="0"/>
              <a:pPr/>
              <a:t>1</a:t>
            </a:fld>
            <a:endParaRPr lang="en-CA" smtClean="0"/>
          </a:p>
        </p:txBody>
      </p:sp>
      <p:sp>
        <p:nvSpPr>
          <p:cNvPr id="29698" name="Slide Image Placeholder 1"/>
          <p:cNvSpPr>
            <a:spLocks noGrp="1" noRot="1" noChangeAspect="1" noTextEdit="1"/>
          </p:cNvSpPr>
          <p:nvPr>
            <p:ph type="sldImg"/>
          </p:nvPr>
        </p:nvSpPr>
        <p:spPr bwMode="auto">
          <a:noFill/>
          <a:ln>
            <a:solidFill>
              <a:srgbClr val="000000"/>
            </a:solidFill>
            <a:miter lim="800000"/>
            <a:headEnd/>
            <a:tailEnd/>
          </a:ln>
        </p:spPr>
      </p:sp>
      <p:sp>
        <p:nvSpPr>
          <p:cNvPr id="29699" name="Notes Placeholder 2"/>
          <p:cNvSpPr>
            <a:spLocks noGrp="1"/>
          </p:cNvSpPr>
          <p:nvPr>
            <p:ph type="body" idx="1"/>
          </p:nvPr>
        </p:nvSpPr>
        <p:spPr>
          <a:noFill/>
          <a:ln/>
        </p:spPr>
        <p:txBody>
          <a:bodyPr/>
          <a:lstStyle/>
          <a:p>
            <a:endParaRPr lang="en-CA" smtClean="0"/>
          </a:p>
        </p:txBody>
      </p:sp>
      <p:sp>
        <p:nvSpPr>
          <p:cNvPr id="29700" name="Slide Number Placeholder 3"/>
          <p:cNvSpPr txBox="1">
            <a:spLocks noGrp="1"/>
          </p:cNvSpPr>
          <p:nvPr/>
        </p:nvSpPr>
        <p:spPr bwMode="auto">
          <a:xfrm>
            <a:off x="5230813" y="6657975"/>
            <a:ext cx="4003675" cy="350838"/>
          </a:xfrm>
          <a:prstGeom prst="rect">
            <a:avLst/>
          </a:prstGeom>
          <a:noFill/>
          <a:ln w="9525">
            <a:noFill/>
            <a:miter lim="800000"/>
            <a:headEnd/>
            <a:tailEnd/>
          </a:ln>
        </p:spPr>
        <p:txBody>
          <a:bodyPr lIns="92451" tIns="46225" rIns="92451" bIns="46225" anchor="b"/>
          <a:lstStyle/>
          <a:p>
            <a:pPr algn="r" defTabSz="923925"/>
            <a:fld id="{1F0846FD-2DA9-4E5E-848B-9B4548F351F5}" type="slidenum">
              <a:rPr lang="en-CA" sz="1200">
                <a:latin typeface="Calibri" pitchFamily="34" charset="0"/>
              </a:rPr>
              <a:pPr algn="r" defTabSz="923925"/>
              <a:t>1</a:t>
            </a:fld>
            <a:endParaRPr lang="en-CA" sz="1200">
              <a:latin typeface="Calibri"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Slide Number Placeholder 6"/>
          <p:cNvSpPr>
            <a:spLocks noGrp="1"/>
          </p:cNvSpPr>
          <p:nvPr>
            <p:ph type="sldNum" sz="quarter" idx="5"/>
          </p:nvPr>
        </p:nvSpPr>
        <p:spPr>
          <a:noFill/>
        </p:spPr>
        <p:txBody>
          <a:bodyPr/>
          <a:lstStyle/>
          <a:p>
            <a:fld id="{45412DF0-C011-4664-9DA2-B8A82704DC5A}" type="slidenum">
              <a:rPr lang="en-CA" smtClean="0"/>
              <a:pPr/>
              <a:t>10</a:t>
            </a:fld>
            <a:endParaRPr lang="en-CA" smtClean="0"/>
          </a:p>
        </p:txBody>
      </p:sp>
      <p:sp>
        <p:nvSpPr>
          <p:cNvPr id="48130" name="Slide Image Placeholder 1"/>
          <p:cNvSpPr>
            <a:spLocks noGrp="1" noRot="1" noChangeAspect="1" noTextEdit="1"/>
          </p:cNvSpPr>
          <p:nvPr>
            <p:ph type="sldImg"/>
          </p:nvPr>
        </p:nvSpPr>
        <p:spPr bwMode="auto">
          <a:noFill/>
          <a:ln>
            <a:solidFill>
              <a:srgbClr val="000000"/>
            </a:solidFill>
            <a:miter lim="800000"/>
            <a:headEnd/>
            <a:tailEnd/>
          </a:ln>
        </p:spPr>
      </p:sp>
      <p:sp>
        <p:nvSpPr>
          <p:cNvPr id="48131" name="Notes Placeholder 2"/>
          <p:cNvSpPr>
            <a:spLocks noGrp="1"/>
          </p:cNvSpPr>
          <p:nvPr>
            <p:ph type="body" idx="1"/>
          </p:nvPr>
        </p:nvSpPr>
        <p:spPr>
          <a:noFill/>
          <a:ln/>
        </p:spPr>
        <p:txBody>
          <a:bodyPr/>
          <a:lstStyle/>
          <a:p>
            <a:endParaRPr lang="en-CA" smtClean="0"/>
          </a:p>
        </p:txBody>
      </p:sp>
      <p:sp>
        <p:nvSpPr>
          <p:cNvPr id="48132" name="Slide Number Placeholder 3"/>
          <p:cNvSpPr txBox="1">
            <a:spLocks noGrp="1"/>
          </p:cNvSpPr>
          <p:nvPr/>
        </p:nvSpPr>
        <p:spPr bwMode="auto">
          <a:xfrm>
            <a:off x="5230813" y="6657975"/>
            <a:ext cx="4003675" cy="350838"/>
          </a:xfrm>
          <a:prstGeom prst="rect">
            <a:avLst/>
          </a:prstGeom>
          <a:noFill/>
          <a:ln w="9525">
            <a:noFill/>
            <a:miter lim="800000"/>
            <a:headEnd/>
            <a:tailEnd/>
          </a:ln>
        </p:spPr>
        <p:txBody>
          <a:bodyPr lIns="92451" tIns="46225" rIns="92451" bIns="46225" anchor="b"/>
          <a:lstStyle/>
          <a:p>
            <a:pPr algn="r" defTabSz="923925"/>
            <a:fld id="{461EA384-7B66-40C2-AD13-E3AA593BC6C3}" type="slidenum">
              <a:rPr lang="en-CA" sz="1200">
                <a:latin typeface="Calibri" pitchFamily="34" charset="0"/>
              </a:rPr>
              <a:pPr algn="r" defTabSz="923925"/>
              <a:t>10</a:t>
            </a:fld>
            <a:endParaRPr lang="en-CA" sz="1200">
              <a:latin typeface="Calibri"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Slide Number Placeholder 6"/>
          <p:cNvSpPr>
            <a:spLocks noGrp="1"/>
          </p:cNvSpPr>
          <p:nvPr>
            <p:ph type="sldNum" sz="quarter" idx="5"/>
          </p:nvPr>
        </p:nvSpPr>
        <p:spPr>
          <a:noFill/>
        </p:spPr>
        <p:txBody>
          <a:bodyPr/>
          <a:lstStyle/>
          <a:p>
            <a:fld id="{7E26FE72-5AAA-4A25-BCD8-E4B090E936C3}" type="slidenum">
              <a:rPr lang="en-CA" smtClean="0"/>
              <a:pPr/>
              <a:t>11</a:t>
            </a:fld>
            <a:endParaRPr lang="en-CA" smtClean="0"/>
          </a:p>
        </p:txBody>
      </p:sp>
      <p:sp>
        <p:nvSpPr>
          <p:cNvPr id="50178" name="Slide Image Placeholder 1"/>
          <p:cNvSpPr>
            <a:spLocks noGrp="1" noRot="1" noChangeAspect="1"/>
          </p:cNvSpPr>
          <p:nvPr>
            <p:ph type="sldImg"/>
          </p:nvPr>
        </p:nvSpPr>
        <p:spPr bwMode="auto">
          <a:noFill/>
          <a:ln>
            <a:solidFill>
              <a:srgbClr val="000000"/>
            </a:solidFill>
            <a:miter lim="800000"/>
            <a:headEnd/>
            <a:tailEnd/>
          </a:ln>
        </p:spPr>
      </p:sp>
      <p:sp>
        <p:nvSpPr>
          <p:cNvPr id="50179" name="Notes Placeholder 2"/>
          <p:cNvSpPr>
            <a:spLocks noGrp="1"/>
          </p:cNvSpPr>
          <p:nvPr>
            <p:ph type="body" idx="1"/>
          </p:nvPr>
        </p:nvSpPr>
        <p:spPr>
          <a:noFill/>
          <a:ln/>
        </p:spPr>
        <p:txBody>
          <a:bodyPr/>
          <a:lstStyle/>
          <a:p>
            <a:endParaRPr lang="en-US" smtClean="0">
              <a:latin typeface="Arial" charset="0"/>
            </a:endParaRPr>
          </a:p>
          <a:p>
            <a:endParaRPr lang="en-CA" smtClean="0"/>
          </a:p>
        </p:txBody>
      </p:sp>
      <p:sp>
        <p:nvSpPr>
          <p:cNvPr id="50180" name="Slide Number Placeholder 3"/>
          <p:cNvSpPr txBox="1">
            <a:spLocks noGrp="1"/>
          </p:cNvSpPr>
          <p:nvPr/>
        </p:nvSpPr>
        <p:spPr bwMode="auto">
          <a:xfrm>
            <a:off x="5230813" y="6657975"/>
            <a:ext cx="4003675" cy="350838"/>
          </a:xfrm>
          <a:prstGeom prst="rect">
            <a:avLst/>
          </a:prstGeom>
          <a:noFill/>
          <a:ln w="9525">
            <a:noFill/>
            <a:miter lim="800000"/>
            <a:headEnd/>
            <a:tailEnd/>
          </a:ln>
        </p:spPr>
        <p:txBody>
          <a:bodyPr lIns="92451" tIns="46225" rIns="92451" bIns="46225" anchor="b"/>
          <a:lstStyle/>
          <a:p>
            <a:pPr algn="r" defTabSz="923925"/>
            <a:fld id="{1CB2597A-3B49-4CF3-86FE-ADC7F080EDE8}" type="slidenum">
              <a:rPr lang="en-CA" sz="1200">
                <a:latin typeface="Calibri" pitchFamily="34" charset="0"/>
              </a:rPr>
              <a:pPr algn="r" defTabSz="923925"/>
              <a:t>11</a:t>
            </a:fld>
            <a:endParaRPr lang="en-CA" sz="1200">
              <a:latin typeface="Calibri"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Slide Number Placeholder 6"/>
          <p:cNvSpPr>
            <a:spLocks noGrp="1"/>
          </p:cNvSpPr>
          <p:nvPr>
            <p:ph type="sldNum" sz="quarter" idx="5"/>
          </p:nvPr>
        </p:nvSpPr>
        <p:spPr>
          <a:noFill/>
        </p:spPr>
        <p:txBody>
          <a:bodyPr/>
          <a:lstStyle/>
          <a:p>
            <a:fld id="{E6DAB93C-AF25-4BF8-B4AA-82B7D90688D8}" type="slidenum">
              <a:rPr lang="en-CA" smtClean="0"/>
              <a:pPr/>
              <a:t>12</a:t>
            </a:fld>
            <a:endParaRPr lang="en-CA" smtClean="0"/>
          </a:p>
        </p:txBody>
      </p:sp>
      <p:sp>
        <p:nvSpPr>
          <p:cNvPr id="52226" name="Slide Image Placeholder 1"/>
          <p:cNvSpPr>
            <a:spLocks noGrp="1" noRot="1" noChangeAspect="1"/>
          </p:cNvSpPr>
          <p:nvPr>
            <p:ph type="sldImg"/>
          </p:nvPr>
        </p:nvSpPr>
        <p:spPr bwMode="auto">
          <a:noFill/>
          <a:ln>
            <a:solidFill>
              <a:srgbClr val="000000"/>
            </a:solidFill>
            <a:miter lim="800000"/>
            <a:headEnd/>
            <a:tailEnd/>
          </a:ln>
        </p:spPr>
      </p:sp>
      <p:sp>
        <p:nvSpPr>
          <p:cNvPr id="52227" name="Notes Placeholder 2"/>
          <p:cNvSpPr>
            <a:spLocks noGrp="1"/>
          </p:cNvSpPr>
          <p:nvPr>
            <p:ph type="body" idx="1"/>
          </p:nvPr>
        </p:nvSpPr>
        <p:spPr>
          <a:noFill/>
          <a:ln/>
        </p:spPr>
        <p:txBody>
          <a:bodyPr/>
          <a:lstStyle/>
          <a:p>
            <a:endParaRPr lang="en-CA" smtClean="0"/>
          </a:p>
        </p:txBody>
      </p:sp>
      <p:sp>
        <p:nvSpPr>
          <p:cNvPr id="52228" name="Slide Number Placeholder 3"/>
          <p:cNvSpPr txBox="1">
            <a:spLocks noGrp="1"/>
          </p:cNvSpPr>
          <p:nvPr/>
        </p:nvSpPr>
        <p:spPr bwMode="auto">
          <a:xfrm>
            <a:off x="5230813" y="6657975"/>
            <a:ext cx="4003675" cy="350838"/>
          </a:xfrm>
          <a:prstGeom prst="rect">
            <a:avLst/>
          </a:prstGeom>
          <a:noFill/>
          <a:ln w="9525">
            <a:noFill/>
            <a:miter lim="800000"/>
            <a:headEnd/>
            <a:tailEnd/>
          </a:ln>
        </p:spPr>
        <p:txBody>
          <a:bodyPr lIns="92451" tIns="46225" rIns="92451" bIns="46225" anchor="b"/>
          <a:lstStyle/>
          <a:p>
            <a:pPr algn="r" defTabSz="923925"/>
            <a:fld id="{5D562117-796F-4DDC-8B4A-E30B9B19F7C7}" type="slidenum">
              <a:rPr lang="en-CA" sz="1200">
                <a:latin typeface="Calibri" pitchFamily="34" charset="0"/>
              </a:rPr>
              <a:pPr algn="r" defTabSz="923925"/>
              <a:t>12</a:t>
            </a:fld>
            <a:endParaRPr lang="en-CA" sz="1200">
              <a:latin typeface="Calibri"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Slide Number Placeholder 6"/>
          <p:cNvSpPr>
            <a:spLocks noGrp="1"/>
          </p:cNvSpPr>
          <p:nvPr>
            <p:ph type="sldNum" sz="quarter" idx="5"/>
          </p:nvPr>
        </p:nvSpPr>
        <p:spPr>
          <a:noFill/>
        </p:spPr>
        <p:txBody>
          <a:bodyPr/>
          <a:lstStyle/>
          <a:p>
            <a:fld id="{B051FC03-529F-45B6-B8EC-66ED652260D5}" type="slidenum">
              <a:rPr lang="en-CA" smtClean="0"/>
              <a:pPr/>
              <a:t>13</a:t>
            </a:fld>
            <a:endParaRPr lang="en-CA" smtClean="0"/>
          </a:p>
        </p:txBody>
      </p:sp>
      <p:sp>
        <p:nvSpPr>
          <p:cNvPr id="54274" name="Slide Image Placeholder 1"/>
          <p:cNvSpPr>
            <a:spLocks noGrp="1" noRot="1" noChangeAspect="1" noTextEdit="1"/>
          </p:cNvSpPr>
          <p:nvPr>
            <p:ph type="sldImg"/>
          </p:nvPr>
        </p:nvSpPr>
        <p:spPr bwMode="auto">
          <a:noFill/>
          <a:ln>
            <a:solidFill>
              <a:srgbClr val="000000"/>
            </a:solidFill>
            <a:miter lim="800000"/>
            <a:headEnd/>
            <a:tailEnd/>
          </a:ln>
        </p:spPr>
      </p:sp>
      <p:sp>
        <p:nvSpPr>
          <p:cNvPr id="54275" name="Notes Placeholder 2"/>
          <p:cNvSpPr>
            <a:spLocks noGrp="1"/>
          </p:cNvSpPr>
          <p:nvPr>
            <p:ph type="body" idx="1"/>
          </p:nvPr>
        </p:nvSpPr>
        <p:spPr>
          <a:noFill/>
          <a:ln/>
        </p:spPr>
        <p:txBody>
          <a:bodyPr/>
          <a:lstStyle/>
          <a:p>
            <a:endParaRPr lang="en-US" smtClean="0"/>
          </a:p>
          <a:p>
            <a:endParaRPr lang="en-US" smtClean="0"/>
          </a:p>
        </p:txBody>
      </p:sp>
      <p:sp>
        <p:nvSpPr>
          <p:cNvPr id="54276" name="Slide Number Placeholder 3"/>
          <p:cNvSpPr txBox="1">
            <a:spLocks noGrp="1"/>
          </p:cNvSpPr>
          <p:nvPr/>
        </p:nvSpPr>
        <p:spPr bwMode="auto">
          <a:xfrm>
            <a:off x="5230813" y="6657975"/>
            <a:ext cx="4003675" cy="350838"/>
          </a:xfrm>
          <a:prstGeom prst="rect">
            <a:avLst/>
          </a:prstGeom>
          <a:noFill/>
          <a:ln w="9525">
            <a:noFill/>
            <a:miter lim="800000"/>
            <a:headEnd/>
            <a:tailEnd/>
          </a:ln>
        </p:spPr>
        <p:txBody>
          <a:bodyPr lIns="92451" tIns="46225" rIns="92451" bIns="46225" anchor="b"/>
          <a:lstStyle/>
          <a:p>
            <a:pPr algn="r" defTabSz="923925"/>
            <a:fld id="{0181E69C-2003-45F1-BE55-D6101B076B2F}" type="slidenum">
              <a:rPr lang="en-CA" sz="1200">
                <a:latin typeface="Calibri" pitchFamily="34" charset="0"/>
              </a:rPr>
              <a:pPr algn="r" defTabSz="923925"/>
              <a:t>13</a:t>
            </a:fld>
            <a:endParaRPr lang="en-CA" sz="1200">
              <a:latin typeface="Calibri"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Number Placeholder 6"/>
          <p:cNvSpPr>
            <a:spLocks noGrp="1"/>
          </p:cNvSpPr>
          <p:nvPr>
            <p:ph type="sldNum" sz="quarter" idx="5"/>
          </p:nvPr>
        </p:nvSpPr>
        <p:spPr>
          <a:noFill/>
        </p:spPr>
        <p:txBody>
          <a:bodyPr/>
          <a:lstStyle/>
          <a:p>
            <a:fld id="{26BAB347-786D-4D9F-9E55-2EE676645336}" type="slidenum">
              <a:rPr lang="en-CA" smtClean="0"/>
              <a:pPr/>
              <a:t>2</a:t>
            </a:fld>
            <a:endParaRPr lang="en-CA" smtClean="0"/>
          </a:p>
        </p:txBody>
      </p:sp>
      <p:sp>
        <p:nvSpPr>
          <p:cNvPr id="31746" name="Slide Image Placeholder 1"/>
          <p:cNvSpPr>
            <a:spLocks noGrp="1" noRot="1" noChangeAspect="1" noTextEdit="1"/>
          </p:cNvSpPr>
          <p:nvPr>
            <p:ph type="sldImg"/>
          </p:nvPr>
        </p:nvSpPr>
        <p:spPr bwMode="auto">
          <a:noFill/>
          <a:ln>
            <a:solidFill>
              <a:srgbClr val="000000"/>
            </a:solidFill>
            <a:miter lim="800000"/>
            <a:headEnd/>
            <a:tailEnd/>
          </a:ln>
        </p:spPr>
      </p:sp>
      <p:sp>
        <p:nvSpPr>
          <p:cNvPr id="31747" name="Notes Placeholder 2"/>
          <p:cNvSpPr>
            <a:spLocks noGrp="1"/>
          </p:cNvSpPr>
          <p:nvPr>
            <p:ph type="body" idx="1"/>
          </p:nvPr>
        </p:nvSpPr>
        <p:spPr>
          <a:noFill/>
          <a:ln/>
        </p:spPr>
        <p:txBody>
          <a:bodyPr/>
          <a:lstStyle/>
          <a:p>
            <a:endParaRPr lang="en-US" smtClean="0"/>
          </a:p>
        </p:txBody>
      </p:sp>
      <p:sp>
        <p:nvSpPr>
          <p:cNvPr id="31748" name="Slide Number Placeholder 3"/>
          <p:cNvSpPr txBox="1">
            <a:spLocks noGrp="1"/>
          </p:cNvSpPr>
          <p:nvPr/>
        </p:nvSpPr>
        <p:spPr bwMode="auto">
          <a:xfrm>
            <a:off x="5230813" y="6657975"/>
            <a:ext cx="4003675" cy="350838"/>
          </a:xfrm>
          <a:prstGeom prst="rect">
            <a:avLst/>
          </a:prstGeom>
          <a:noFill/>
          <a:ln w="9525">
            <a:noFill/>
            <a:miter lim="800000"/>
            <a:headEnd/>
            <a:tailEnd/>
          </a:ln>
        </p:spPr>
        <p:txBody>
          <a:bodyPr lIns="92451" tIns="46225" rIns="92451" bIns="46225" anchor="b"/>
          <a:lstStyle/>
          <a:p>
            <a:pPr algn="r" defTabSz="923925"/>
            <a:fld id="{E3462A46-7308-4F9F-8464-EA5895B329D8}" type="slidenum">
              <a:rPr lang="en-CA" sz="1200">
                <a:latin typeface="Calibri" pitchFamily="34" charset="0"/>
              </a:rPr>
              <a:pPr algn="r" defTabSz="923925"/>
              <a:t>2</a:t>
            </a:fld>
            <a:endParaRPr lang="en-CA" sz="1200">
              <a:latin typeface="Calibri"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Number Placeholder 6"/>
          <p:cNvSpPr>
            <a:spLocks noGrp="1"/>
          </p:cNvSpPr>
          <p:nvPr>
            <p:ph type="sldNum" sz="quarter" idx="5"/>
          </p:nvPr>
        </p:nvSpPr>
        <p:spPr>
          <a:noFill/>
        </p:spPr>
        <p:txBody>
          <a:bodyPr/>
          <a:lstStyle/>
          <a:p>
            <a:fld id="{151087EA-0D4B-42E8-8B14-78E67BB9E84D}" type="slidenum">
              <a:rPr lang="en-CA" smtClean="0"/>
              <a:pPr/>
              <a:t>3</a:t>
            </a:fld>
            <a:endParaRPr lang="en-CA" smtClean="0"/>
          </a:p>
        </p:txBody>
      </p:sp>
      <p:sp>
        <p:nvSpPr>
          <p:cNvPr id="33794" name="Slide Image Placeholder 1"/>
          <p:cNvSpPr>
            <a:spLocks noGrp="1" noRot="1" noChangeAspect="1" noTextEdit="1"/>
          </p:cNvSpPr>
          <p:nvPr>
            <p:ph type="sldImg"/>
          </p:nvPr>
        </p:nvSpPr>
        <p:spPr bwMode="auto">
          <a:noFill/>
          <a:ln>
            <a:solidFill>
              <a:srgbClr val="000000"/>
            </a:solidFill>
            <a:miter lim="800000"/>
            <a:headEnd/>
            <a:tailEnd/>
          </a:ln>
        </p:spPr>
      </p:sp>
      <p:sp>
        <p:nvSpPr>
          <p:cNvPr id="33795" name="Notes Placeholder 2"/>
          <p:cNvSpPr>
            <a:spLocks noGrp="1"/>
          </p:cNvSpPr>
          <p:nvPr>
            <p:ph type="body" idx="1"/>
          </p:nvPr>
        </p:nvSpPr>
        <p:spPr>
          <a:noFill/>
          <a:ln/>
        </p:spPr>
        <p:txBody>
          <a:bodyPr/>
          <a:lstStyle/>
          <a:p>
            <a:endParaRPr lang="en-US" smtClean="0"/>
          </a:p>
        </p:txBody>
      </p:sp>
      <p:sp>
        <p:nvSpPr>
          <p:cNvPr id="33796" name="Slide Number Placeholder 3"/>
          <p:cNvSpPr txBox="1">
            <a:spLocks noGrp="1"/>
          </p:cNvSpPr>
          <p:nvPr/>
        </p:nvSpPr>
        <p:spPr bwMode="auto">
          <a:xfrm>
            <a:off x="5230813" y="6657975"/>
            <a:ext cx="4003675" cy="350838"/>
          </a:xfrm>
          <a:prstGeom prst="rect">
            <a:avLst/>
          </a:prstGeom>
          <a:noFill/>
          <a:ln w="9525">
            <a:noFill/>
            <a:miter lim="800000"/>
            <a:headEnd/>
            <a:tailEnd/>
          </a:ln>
        </p:spPr>
        <p:txBody>
          <a:bodyPr lIns="92451" tIns="46225" rIns="92451" bIns="46225" anchor="b"/>
          <a:lstStyle/>
          <a:p>
            <a:pPr algn="r" defTabSz="923925"/>
            <a:fld id="{D8E43B6A-42DF-4A10-9570-709CA3F95AA2}" type="slidenum">
              <a:rPr lang="en-CA" sz="1200">
                <a:latin typeface="Calibri" pitchFamily="34" charset="0"/>
              </a:rPr>
              <a:pPr algn="r" defTabSz="923925"/>
              <a:t>3</a:t>
            </a:fld>
            <a:endParaRPr lang="en-CA" sz="1200">
              <a:latin typeface="Calibri"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Number Placeholder 6"/>
          <p:cNvSpPr>
            <a:spLocks noGrp="1"/>
          </p:cNvSpPr>
          <p:nvPr>
            <p:ph type="sldNum" sz="quarter" idx="5"/>
          </p:nvPr>
        </p:nvSpPr>
        <p:spPr>
          <a:noFill/>
        </p:spPr>
        <p:txBody>
          <a:bodyPr/>
          <a:lstStyle/>
          <a:p>
            <a:fld id="{5174B0DC-6F57-4E29-BC2E-DD4F11F48A18}" type="slidenum">
              <a:rPr lang="en-CA" smtClean="0"/>
              <a:pPr/>
              <a:t>4</a:t>
            </a:fld>
            <a:endParaRPr lang="en-CA" smtClean="0"/>
          </a:p>
        </p:txBody>
      </p:sp>
      <p:sp>
        <p:nvSpPr>
          <p:cNvPr id="35842" name="Slide Image Placeholder 1"/>
          <p:cNvSpPr>
            <a:spLocks noGrp="1" noRot="1" noChangeAspect="1" noTextEdit="1"/>
          </p:cNvSpPr>
          <p:nvPr>
            <p:ph type="sldImg"/>
          </p:nvPr>
        </p:nvSpPr>
        <p:spPr bwMode="auto">
          <a:noFill/>
          <a:ln>
            <a:solidFill>
              <a:srgbClr val="000000"/>
            </a:solidFill>
            <a:miter lim="800000"/>
            <a:headEnd/>
            <a:tailEnd/>
          </a:ln>
        </p:spPr>
      </p:sp>
      <p:sp>
        <p:nvSpPr>
          <p:cNvPr id="35843" name="Notes Placeholder 2"/>
          <p:cNvSpPr>
            <a:spLocks noGrp="1"/>
          </p:cNvSpPr>
          <p:nvPr>
            <p:ph type="body" idx="1"/>
          </p:nvPr>
        </p:nvSpPr>
        <p:spPr>
          <a:noFill/>
          <a:ln/>
        </p:spPr>
        <p:txBody>
          <a:bodyPr/>
          <a:lstStyle/>
          <a:p>
            <a:endParaRPr lang="en-US" smtClean="0"/>
          </a:p>
        </p:txBody>
      </p:sp>
      <p:sp>
        <p:nvSpPr>
          <p:cNvPr id="35844" name="Slide Number Placeholder 3"/>
          <p:cNvSpPr txBox="1">
            <a:spLocks noGrp="1"/>
          </p:cNvSpPr>
          <p:nvPr/>
        </p:nvSpPr>
        <p:spPr bwMode="auto">
          <a:xfrm>
            <a:off x="5230813" y="6657975"/>
            <a:ext cx="4003675" cy="350838"/>
          </a:xfrm>
          <a:prstGeom prst="rect">
            <a:avLst/>
          </a:prstGeom>
          <a:noFill/>
          <a:ln w="9525">
            <a:noFill/>
            <a:miter lim="800000"/>
            <a:headEnd/>
            <a:tailEnd/>
          </a:ln>
        </p:spPr>
        <p:txBody>
          <a:bodyPr lIns="92451" tIns="46225" rIns="92451" bIns="46225" anchor="b"/>
          <a:lstStyle/>
          <a:p>
            <a:pPr algn="r" defTabSz="923925"/>
            <a:fld id="{5937446F-BCF5-47BA-832B-2F664AC744D5}" type="slidenum">
              <a:rPr lang="en-CA" sz="1200">
                <a:latin typeface="Calibri" pitchFamily="34" charset="0"/>
              </a:rPr>
              <a:pPr algn="r" defTabSz="923925"/>
              <a:t>4</a:t>
            </a:fld>
            <a:endParaRPr lang="en-CA" sz="1200">
              <a:latin typeface="Calibri"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lide Number Placeholder 6"/>
          <p:cNvSpPr>
            <a:spLocks noGrp="1"/>
          </p:cNvSpPr>
          <p:nvPr>
            <p:ph type="sldNum" sz="quarter" idx="5"/>
          </p:nvPr>
        </p:nvSpPr>
        <p:spPr>
          <a:noFill/>
        </p:spPr>
        <p:txBody>
          <a:bodyPr/>
          <a:lstStyle/>
          <a:p>
            <a:fld id="{2941913F-7DB4-4D59-80CC-4C1D06183D64}" type="slidenum">
              <a:rPr lang="en-CA" smtClean="0"/>
              <a:pPr/>
              <a:t>5</a:t>
            </a:fld>
            <a:endParaRPr lang="en-CA" smtClean="0"/>
          </a:p>
        </p:txBody>
      </p:sp>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a:noFill/>
          <a:ln/>
        </p:spPr>
        <p:txBody>
          <a:bodyPr/>
          <a:lstStyle/>
          <a:p>
            <a:endParaRPr lang="en-US" smtClean="0"/>
          </a:p>
        </p:txBody>
      </p:sp>
      <p:sp>
        <p:nvSpPr>
          <p:cNvPr id="37892" name="Slide Number Placeholder 3"/>
          <p:cNvSpPr txBox="1">
            <a:spLocks noGrp="1"/>
          </p:cNvSpPr>
          <p:nvPr/>
        </p:nvSpPr>
        <p:spPr bwMode="auto">
          <a:xfrm>
            <a:off x="5230813" y="6657975"/>
            <a:ext cx="4003675" cy="350838"/>
          </a:xfrm>
          <a:prstGeom prst="rect">
            <a:avLst/>
          </a:prstGeom>
          <a:noFill/>
          <a:ln w="9525">
            <a:noFill/>
            <a:miter lim="800000"/>
            <a:headEnd/>
            <a:tailEnd/>
          </a:ln>
        </p:spPr>
        <p:txBody>
          <a:bodyPr lIns="92451" tIns="46225" rIns="92451" bIns="46225" anchor="b"/>
          <a:lstStyle/>
          <a:p>
            <a:pPr algn="r" defTabSz="923925"/>
            <a:fld id="{9E2AA5D0-A4D2-4C34-8516-A2CCC5A3ECF3}" type="slidenum">
              <a:rPr lang="en-CA" sz="1200">
                <a:latin typeface="Calibri" pitchFamily="34" charset="0"/>
              </a:rPr>
              <a:pPr algn="r" defTabSz="923925"/>
              <a:t>5</a:t>
            </a:fld>
            <a:endParaRPr lang="en-CA" sz="1200">
              <a:latin typeface="Calibri"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Number Placeholder 6"/>
          <p:cNvSpPr>
            <a:spLocks noGrp="1"/>
          </p:cNvSpPr>
          <p:nvPr>
            <p:ph type="sldNum" sz="quarter" idx="5"/>
          </p:nvPr>
        </p:nvSpPr>
        <p:spPr>
          <a:noFill/>
        </p:spPr>
        <p:txBody>
          <a:bodyPr/>
          <a:lstStyle/>
          <a:p>
            <a:fld id="{1D1E6EF2-9997-425A-836C-EB033D908BF1}" type="slidenum">
              <a:rPr lang="en-CA" smtClean="0"/>
              <a:pPr/>
              <a:t>6</a:t>
            </a:fld>
            <a:endParaRPr lang="en-CA" smtClean="0"/>
          </a:p>
        </p:txBody>
      </p:sp>
      <p:sp>
        <p:nvSpPr>
          <p:cNvPr id="39938" name="Slide Image Placeholder 1"/>
          <p:cNvSpPr>
            <a:spLocks noGrp="1" noRot="1" noChangeAspect="1" noTextEdit="1"/>
          </p:cNvSpPr>
          <p:nvPr>
            <p:ph type="sldImg"/>
          </p:nvPr>
        </p:nvSpPr>
        <p:spPr bwMode="auto">
          <a:noFill/>
          <a:ln>
            <a:solidFill>
              <a:srgbClr val="000000"/>
            </a:solidFill>
            <a:miter lim="800000"/>
            <a:headEnd/>
            <a:tailEnd/>
          </a:ln>
        </p:spPr>
      </p:sp>
      <p:sp>
        <p:nvSpPr>
          <p:cNvPr id="39939" name="Notes Placeholder 2"/>
          <p:cNvSpPr>
            <a:spLocks noGrp="1"/>
          </p:cNvSpPr>
          <p:nvPr>
            <p:ph type="body" idx="1"/>
          </p:nvPr>
        </p:nvSpPr>
        <p:spPr>
          <a:noFill/>
          <a:ln/>
        </p:spPr>
        <p:txBody>
          <a:bodyPr/>
          <a:lstStyle/>
          <a:p>
            <a:endParaRPr lang="en-US" smtClean="0"/>
          </a:p>
        </p:txBody>
      </p:sp>
      <p:sp>
        <p:nvSpPr>
          <p:cNvPr id="39940" name="Slide Number Placeholder 3"/>
          <p:cNvSpPr txBox="1">
            <a:spLocks noGrp="1"/>
          </p:cNvSpPr>
          <p:nvPr/>
        </p:nvSpPr>
        <p:spPr bwMode="auto">
          <a:xfrm>
            <a:off x="5230813" y="6657975"/>
            <a:ext cx="4003675" cy="350838"/>
          </a:xfrm>
          <a:prstGeom prst="rect">
            <a:avLst/>
          </a:prstGeom>
          <a:noFill/>
          <a:ln w="9525">
            <a:noFill/>
            <a:miter lim="800000"/>
            <a:headEnd/>
            <a:tailEnd/>
          </a:ln>
        </p:spPr>
        <p:txBody>
          <a:bodyPr lIns="92451" tIns="46225" rIns="92451" bIns="46225" anchor="b"/>
          <a:lstStyle/>
          <a:p>
            <a:pPr algn="r" defTabSz="923925"/>
            <a:fld id="{15AB9A68-260D-4E06-94D4-F0F5FAA61782}" type="slidenum">
              <a:rPr lang="en-CA" sz="1200">
                <a:latin typeface="Calibri" pitchFamily="34" charset="0"/>
              </a:rPr>
              <a:pPr algn="r" defTabSz="923925"/>
              <a:t>6</a:t>
            </a:fld>
            <a:endParaRPr lang="en-CA" sz="1200">
              <a:latin typeface="Calibri"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Slide Number Placeholder 6"/>
          <p:cNvSpPr>
            <a:spLocks noGrp="1"/>
          </p:cNvSpPr>
          <p:nvPr>
            <p:ph type="sldNum" sz="quarter" idx="5"/>
          </p:nvPr>
        </p:nvSpPr>
        <p:spPr>
          <a:noFill/>
        </p:spPr>
        <p:txBody>
          <a:bodyPr/>
          <a:lstStyle/>
          <a:p>
            <a:fld id="{D2821F7B-E810-4E1F-9E3D-F9A25E590D11}" type="slidenum">
              <a:rPr lang="en-CA" smtClean="0"/>
              <a:pPr/>
              <a:t>7</a:t>
            </a:fld>
            <a:endParaRPr lang="en-CA" smtClean="0"/>
          </a:p>
        </p:txBody>
      </p:sp>
      <p:sp>
        <p:nvSpPr>
          <p:cNvPr id="41986" name="Slide Image Placeholder 1"/>
          <p:cNvSpPr>
            <a:spLocks noGrp="1" noRot="1" noChangeAspect="1" noTextEdit="1"/>
          </p:cNvSpPr>
          <p:nvPr>
            <p:ph type="sldImg"/>
          </p:nvPr>
        </p:nvSpPr>
        <p:spPr bwMode="auto">
          <a:noFill/>
          <a:ln>
            <a:solidFill>
              <a:srgbClr val="000000"/>
            </a:solidFill>
            <a:miter lim="800000"/>
            <a:headEnd/>
            <a:tailEnd/>
          </a:ln>
        </p:spPr>
      </p:sp>
      <p:sp>
        <p:nvSpPr>
          <p:cNvPr id="41987" name="Notes Placeholder 2"/>
          <p:cNvSpPr>
            <a:spLocks noGrp="1"/>
          </p:cNvSpPr>
          <p:nvPr>
            <p:ph type="body" idx="1"/>
          </p:nvPr>
        </p:nvSpPr>
        <p:spPr>
          <a:noFill/>
          <a:ln/>
        </p:spPr>
        <p:txBody>
          <a:bodyPr/>
          <a:lstStyle/>
          <a:p>
            <a:endParaRPr lang="en-US" smtClean="0"/>
          </a:p>
        </p:txBody>
      </p:sp>
      <p:sp>
        <p:nvSpPr>
          <p:cNvPr id="41988" name="Slide Number Placeholder 3"/>
          <p:cNvSpPr txBox="1">
            <a:spLocks noGrp="1"/>
          </p:cNvSpPr>
          <p:nvPr/>
        </p:nvSpPr>
        <p:spPr bwMode="auto">
          <a:xfrm>
            <a:off x="5230813" y="6657975"/>
            <a:ext cx="4003675" cy="350838"/>
          </a:xfrm>
          <a:prstGeom prst="rect">
            <a:avLst/>
          </a:prstGeom>
          <a:noFill/>
          <a:ln w="9525">
            <a:noFill/>
            <a:miter lim="800000"/>
            <a:headEnd/>
            <a:tailEnd/>
          </a:ln>
        </p:spPr>
        <p:txBody>
          <a:bodyPr lIns="92451" tIns="46225" rIns="92451" bIns="46225" anchor="b"/>
          <a:lstStyle/>
          <a:p>
            <a:pPr algn="r" defTabSz="923925"/>
            <a:fld id="{31798048-F028-446A-98CE-DA4E7F86F76C}" type="slidenum">
              <a:rPr lang="en-CA" sz="1200">
                <a:latin typeface="Calibri" pitchFamily="34" charset="0"/>
              </a:rPr>
              <a:pPr algn="r" defTabSz="923925"/>
              <a:t>7</a:t>
            </a:fld>
            <a:endParaRPr lang="en-CA" sz="1200">
              <a:latin typeface="Calibri"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Slide Number Placeholder 6"/>
          <p:cNvSpPr>
            <a:spLocks noGrp="1"/>
          </p:cNvSpPr>
          <p:nvPr>
            <p:ph type="sldNum" sz="quarter" idx="5"/>
          </p:nvPr>
        </p:nvSpPr>
        <p:spPr>
          <a:noFill/>
        </p:spPr>
        <p:txBody>
          <a:bodyPr/>
          <a:lstStyle/>
          <a:p>
            <a:fld id="{9EFC2533-AE93-424D-BEA1-49EB08557640}" type="slidenum">
              <a:rPr lang="en-CA" smtClean="0"/>
              <a:pPr/>
              <a:t>8</a:t>
            </a:fld>
            <a:endParaRPr lang="en-CA" smtClean="0"/>
          </a:p>
        </p:txBody>
      </p:sp>
      <p:sp>
        <p:nvSpPr>
          <p:cNvPr id="44034" name="Slide Image Placeholder 1"/>
          <p:cNvSpPr>
            <a:spLocks noGrp="1" noRot="1" noChangeAspect="1" noTextEdit="1"/>
          </p:cNvSpPr>
          <p:nvPr>
            <p:ph type="sldImg"/>
          </p:nvPr>
        </p:nvSpPr>
        <p:spPr bwMode="auto">
          <a:noFill/>
          <a:ln>
            <a:solidFill>
              <a:srgbClr val="000000"/>
            </a:solidFill>
            <a:miter lim="800000"/>
            <a:headEnd/>
            <a:tailEnd/>
          </a:ln>
        </p:spPr>
      </p:sp>
      <p:sp>
        <p:nvSpPr>
          <p:cNvPr id="44035" name="Notes Placeholder 2"/>
          <p:cNvSpPr>
            <a:spLocks noGrp="1"/>
          </p:cNvSpPr>
          <p:nvPr>
            <p:ph type="body" idx="1"/>
          </p:nvPr>
        </p:nvSpPr>
        <p:spPr>
          <a:noFill/>
          <a:ln/>
        </p:spPr>
        <p:txBody>
          <a:bodyPr/>
          <a:lstStyle/>
          <a:p>
            <a:endParaRPr lang="en-US" smtClean="0"/>
          </a:p>
        </p:txBody>
      </p:sp>
      <p:sp>
        <p:nvSpPr>
          <p:cNvPr id="44036" name="Slide Number Placeholder 3"/>
          <p:cNvSpPr txBox="1">
            <a:spLocks noGrp="1"/>
          </p:cNvSpPr>
          <p:nvPr/>
        </p:nvSpPr>
        <p:spPr bwMode="auto">
          <a:xfrm>
            <a:off x="5230813" y="6657975"/>
            <a:ext cx="4003675" cy="350838"/>
          </a:xfrm>
          <a:prstGeom prst="rect">
            <a:avLst/>
          </a:prstGeom>
          <a:noFill/>
          <a:ln w="9525">
            <a:noFill/>
            <a:miter lim="800000"/>
            <a:headEnd/>
            <a:tailEnd/>
          </a:ln>
        </p:spPr>
        <p:txBody>
          <a:bodyPr lIns="92451" tIns="46225" rIns="92451" bIns="46225" anchor="b"/>
          <a:lstStyle/>
          <a:p>
            <a:pPr algn="r" defTabSz="923925"/>
            <a:fld id="{1CBD95D6-EE51-48D4-985B-6602A6FCE12C}" type="slidenum">
              <a:rPr lang="en-CA" sz="1200">
                <a:latin typeface="Calibri" pitchFamily="34" charset="0"/>
              </a:rPr>
              <a:pPr algn="r" defTabSz="923925"/>
              <a:t>8</a:t>
            </a:fld>
            <a:endParaRPr lang="en-CA" sz="1200">
              <a:latin typeface="Calibri"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Slide Number Placeholder 6"/>
          <p:cNvSpPr>
            <a:spLocks noGrp="1"/>
          </p:cNvSpPr>
          <p:nvPr>
            <p:ph type="sldNum" sz="quarter" idx="5"/>
          </p:nvPr>
        </p:nvSpPr>
        <p:spPr>
          <a:noFill/>
        </p:spPr>
        <p:txBody>
          <a:bodyPr/>
          <a:lstStyle/>
          <a:p>
            <a:fld id="{645007BD-9BD3-4883-BC7C-17DBA066D674}" type="slidenum">
              <a:rPr lang="en-CA" smtClean="0"/>
              <a:pPr/>
              <a:t>9</a:t>
            </a:fld>
            <a:endParaRPr lang="en-CA" smtClean="0"/>
          </a:p>
        </p:txBody>
      </p:sp>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a:noFill/>
          <a:ln/>
        </p:spPr>
        <p:txBody>
          <a:bodyPr/>
          <a:lstStyle/>
          <a:p>
            <a:endParaRPr lang="en-CA" smtClean="0"/>
          </a:p>
        </p:txBody>
      </p:sp>
      <p:sp>
        <p:nvSpPr>
          <p:cNvPr id="46084" name="Slide Number Placeholder 3"/>
          <p:cNvSpPr txBox="1">
            <a:spLocks noGrp="1"/>
          </p:cNvSpPr>
          <p:nvPr/>
        </p:nvSpPr>
        <p:spPr bwMode="auto">
          <a:xfrm>
            <a:off x="5230813" y="6657975"/>
            <a:ext cx="4003675" cy="350838"/>
          </a:xfrm>
          <a:prstGeom prst="rect">
            <a:avLst/>
          </a:prstGeom>
          <a:noFill/>
          <a:ln w="9525">
            <a:noFill/>
            <a:miter lim="800000"/>
            <a:headEnd/>
            <a:tailEnd/>
          </a:ln>
        </p:spPr>
        <p:txBody>
          <a:bodyPr lIns="92451" tIns="46225" rIns="92451" bIns="46225" anchor="b"/>
          <a:lstStyle/>
          <a:p>
            <a:pPr algn="r" defTabSz="923925"/>
            <a:fld id="{4E78963B-1784-4E75-99DC-8ABF16CEAA8E}" type="slidenum">
              <a:rPr lang="en-CA" sz="1200">
                <a:latin typeface="Calibri" pitchFamily="34" charset="0"/>
              </a:rPr>
              <a:pPr algn="r" defTabSz="923925"/>
              <a:t>9</a:t>
            </a:fld>
            <a:endParaRPr lang="en-CA" sz="1200">
              <a:latin typeface="Calibri"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smtClean="0"/>
              <a:t>Click to edit Master title style</a:t>
            </a:r>
            <a:endParaRPr lang="en-US"/>
          </a:p>
        </p:txBody>
      </p:sp>
      <p:sp>
        <p:nvSpPr>
          <p:cNvPr id="3" name="Subtitle 2"/>
          <p:cNvSpPr>
            <a:spLocks noGrp="1"/>
          </p:cNvSpPr>
          <p:nvPr>
            <p:ph type="subTitle" idx="1"/>
          </p:nvPr>
        </p:nvSpPr>
        <p:spPr>
          <a:xfrm>
            <a:off x="1028700" y="5181600"/>
            <a:ext cx="4800600" cy="23368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2D9EE22C-EF08-462E-A8E9-B84A7203E6FA}" type="datetime1">
              <a:rPr lang="en-US"/>
              <a:pPr>
                <a:defRPr/>
              </a:pPr>
              <a:t>3/25/2013</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Copyright C2009 Retirementoptimizer.com Inc.</a:t>
            </a:r>
          </a:p>
        </p:txBody>
      </p:sp>
      <p:sp>
        <p:nvSpPr>
          <p:cNvPr id="6" name="Slide Number Placeholder 5"/>
          <p:cNvSpPr>
            <a:spLocks noGrp="1"/>
          </p:cNvSpPr>
          <p:nvPr>
            <p:ph type="sldNum" sz="quarter" idx="12"/>
          </p:nvPr>
        </p:nvSpPr>
        <p:spPr/>
        <p:txBody>
          <a:bodyPr/>
          <a:lstStyle>
            <a:lvl1pPr>
              <a:defRPr/>
            </a:lvl1pPr>
          </a:lstStyle>
          <a:p>
            <a:pPr>
              <a:defRPr/>
            </a:pPr>
            <a:fld id="{9FA29F8E-491E-4CBA-9F18-A4BBF825DB83}" type="slidenum">
              <a:rPr lang="en-US"/>
              <a:pPr>
                <a:defRPr/>
              </a:pPr>
              <a:t>‹#›</a:t>
            </a:fld>
            <a:endParaRPr lang="en-US"/>
          </a:p>
        </p:txBody>
      </p:sp>
    </p:spTree>
  </p:cSld>
  <p:clrMapOvr>
    <a:masterClrMapping/>
  </p:clrMapOvr>
  <p:transition>
    <p:cu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fld id="{3089DE53-B0A3-4356-AE42-3557685CBF33}" type="datetime1">
              <a:rPr lang="en-US"/>
              <a:pPr>
                <a:defRPr/>
              </a:pPr>
              <a:t>3/25/2013</a:t>
            </a:fld>
            <a:endParaRPr lang="en-US"/>
          </a:p>
        </p:txBody>
      </p:sp>
      <p:sp>
        <p:nvSpPr>
          <p:cNvPr id="6" name="Footer Placeholder 5"/>
          <p:cNvSpPr>
            <a:spLocks noGrp="1"/>
          </p:cNvSpPr>
          <p:nvPr>
            <p:ph type="ftr" sz="quarter" idx="11"/>
          </p:nvPr>
        </p:nvSpPr>
        <p:spPr/>
        <p:txBody>
          <a:bodyPr/>
          <a:lstStyle>
            <a:lvl1pPr>
              <a:defRPr/>
            </a:lvl1pPr>
          </a:lstStyle>
          <a:p>
            <a:pPr>
              <a:defRPr/>
            </a:pPr>
            <a:r>
              <a:rPr lang="en-US"/>
              <a:t>Copyright C2009 Retirementoptimizer.com Inc.</a:t>
            </a:r>
          </a:p>
        </p:txBody>
      </p:sp>
      <p:sp>
        <p:nvSpPr>
          <p:cNvPr id="7" name="Slide Number Placeholder 6"/>
          <p:cNvSpPr>
            <a:spLocks noGrp="1"/>
          </p:cNvSpPr>
          <p:nvPr>
            <p:ph type="sldNum" sz="quarter" idx="12"/>
          </p:nvPr>
        </p:nvSpPr>
        <p:spPr/>
        <p:txBody>
          <a:bodyPr/>
          <a:lstStyle>
            <a:lvl1pPr>
              <a:defRPr/>
            </a:lvl1pPr>
          </a:lstStyle>
          <a:p>
            <a:pPr>
              <a:defRPr/>
            </a:pPr>
            <a:fld id="{67BDB999-5B64-4687-B75D-3B6A0E0AD387}" type="slidenum">
              <a:rPr lang="en-US"/>
              <a:pPr>
                <a:defRPr/>
              </a:pPr>
              <a:t>‹#›</a:t>
            </a:fld>
            <a:endParaRPr lang="en-US"/>
          </a:p>
        </p:txBody>
      </p:sp>
    </p:spTree>
  </p:cSld>
  <p:clrMapOvr>
    <a:masterClrMapping/>
  </p:clrMapOvr>
  <p:transition>
    <p:cu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729E8FF5-2B1A-4CBA-9FAC-832DE3F694CC}" type="datetime1">
              <a:rPr lang="en-US"/>
              <a:pPr>
                <a:defRPr/>
              </a:pPr>
              <a:t>3/25/2013</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Copyright C2009 Retirementoptimizer.com Inc.</a:t>
            </a:r>
          </a:p>
        </p:txBody>
      </p:sp>
      <p:sp>
        <p:nvSpPr>
          <p:cNvPr id="6" name="Slide Number Placeholder 5"/>
          <p:cNvSpPr>
            <a:spLocks noGrp="1"/>
          </p:cNvSpPr>
          <p:nvPr>
            <p:ph type="sldNum" sz="quarter" idx="12"/>
          </p:nvPr>
        </p:nvSpPr>
        <p:spPr/>
        <p:txBody>
          <a:bodyPr/>
          <a:lstStyle>
            <a:lvl1pPr>
              <a:defRPr/>
            </a:lvl1pPr>
          </a:lstStyle>
          <a:p>
            <a:pPr>
              <a:defRPr/>
            </a:pPr>
            <a:fld id="{F506972E-B211-4846-AE81-8C1BA506EABB}" type="slidenum">
              <a:rPr lang="en-US"/>
              <a:pPr>
                <a:defRPr/>
              </a:pPr>
              <a:t>‹#›</a:t>
            </a:fld>
            <a:endParaRPr lang="en-US"/>
          </a:p>
        </p:txBody>
      </p:sp>
    </p:spTree>
  </p:cSld>
  <p:clrMapOvr>
    <a:masterClrMapping/>
  </p:clrMapOvr>
  <p:transition>
    <p:cut/>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848225" y="1727200"/>
            <a:ext cx="1143000" cy="355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419225" y="1727200"/>
            <a:ext cx="3314700" cy="355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DC272E9-D950-43CB-8724-F02B2887813A}" type="datetime1">
              <a:rPr lang="en-US"/>
              <a:pPr>
                <a:defRPr/>
              </a:pPr>
              <a:t>3/25/2013</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Copyright C2009 Retirementoptimizer.com Inc.</a:t>
            </a:r>
          </a:p>
        </p:txBody>
      </p:sp>
      <p:sp>
        <p:nvSpPr>
          <p:cNvPr id="6" name="Slide Number Placeholder 5"/>
          <p:cNvSpPr>
            <a:spLocks noGrp="1"/>
          </p:cNvSpPr>
          <p:nvPr>
            <p:ph type="sldNum" sz="quarter" idx="12"/>
          </p:nvPr>
        </p:nvSpPr>
        <p:spPr/>
        <p:txBody>
          <a:bodyPr/>
          <a:lstStyle>
            <a:lvl1pPr>
              <a:defRPr/>
            </a:lvl1pPr>
          </a:lstStyle>
          <a:p>
            <a:pPr>
              <a:defRPr/>
            </a:pPr>
            <a:fld id="{40F7E90A-B0CC-4D70-812D-C049CD0615B5}" type="slidenum">
              <a:rPr lang="en-US"/>
              <a:pPr>
                <a:defRPr/>
              </a:pPr>
              <a:t>‹#›</a:t>
            </a:fld>
            <a:endParaRPr lang="en-US"/>
          </a:p>
        </p:txBody>
      </p:sp>
    </p:spTree>
  </p:cSld>
  <p:clrMapOvr>
    <a:masterClrMapping/>
  </p:clrMapOvr>
  <p:transition>
    <p:cut/>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smtClean="0"/>
              <a:t>Click to edit Master title style</a:t>
            </a:r>
            <a:endParaRPr lang="en-US"/>
          </a:p>
        </p:txBody>
      </p:sp>
      <p:sp>
        <p:nvSpPr>
          <p:cNvPr id="3" name="Subtitle 2"/>
          <p:cNvSpPr>
            <a:spLocks noGrp="1"/>
          </p:cNvSpPr>
          <p:nvPr>
            <p:ph type="subTitle" idx="1"/>
          </p:nvPr>
        </p:nvSpPr>
        <p:spPr>
          <a:xfrm>
            <a:off x="1028700" y="5181600"/>
            <a:ext cx="4800600" cy="23368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5"/>
          <p:cNvSpPr>
            <a:spLocks noGrp="1" noChangeArrowheads="1"/>
          </p:cNvSpPr>
          <p:nvPr>
            <p:ph type="dt" sz="half" idx="10"/>
          </p:nvPr>
        </p:nvSpPr>
        <p:spPr>
          <a:ln/>
        </p:spPr>
        <p:txBody>
          <a:bodyPr/>
          <a:lstStyle>
            <a:lvl1pPr>
              <a:defRPr/>
            </a:lvl1pPr>
          </a:lstStyle>
          <a:p>
            <a:pPr>
              <a:defRPr/>
            </a:pPr>
            <a:fld id="{5CCEF531-3D30-4CC6-945D-58CE3DCC2EF9}" type="datetime1">
              <a:rPr lang="en-US"/>
              <a:pPr>
                <a:defRPr/>
              </a:pPr>
              <a:t>3/25/2013</a:t>
            </a:fld>
            <a:endParaRPr 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p>
        </p:txBody>
      </p:sp>
      <p:sp>
        <p:nvSpPr>
          <p:cNvPr id="6" name="Rectangle 7"/>
          <p:cNvSpPr>
            <a:spLocks noGrp="1" noChangeArrowheads="1"/>
          </p:cNvSpPr>
          <p:nvPr>
            <p:ph type="sldNum" sz="quarter" idx="12"/>
          </p:nvPr>
        </p:nvSpPr>
        <p:spPr>
          <a:ln/>
        </p:spPr>
        <p:txBody>
          <a:bodyPr/>
          <a:lstStyle>
            <a:lvl1pPr>
              <a:defRPr/>
            </a:lvl1pPr>
          </a:lstStyle>
          <a:p>
            <a:pPr>
              <a:defRPr/>
            </a:pPr>
            <a:fld id="{A47E258F-229A-407A-B10E-1E994B59575D}" type="slidenum">
              <a:rPr lang="en-US"/>
              <a:pPr>
                <a:defRPr/>
              </a:pPr>
              <a:t>‹#›</a:t>
            </a:fld>
            <a:endParaRPr lang="en-US"/>
          </a:p>
        </p:txBody>
      </p:sp>
    </p:spTree>
  </p:cSld>
  <p:clrMapOvr>
    <a:masterClrMapping/>
  </p:clrMapOvr>
  <p:transition>
    <p:cut/>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fld id="{D4A07490-E10B-4C7E-8F58-DF0421964EA8}" type="datetime1">
              <a:rPr lang="en-US"/>
              <a:pPr>
                <a:defRPr/>
              </a:pPr>
              <a:t>3/25/2013</a:t>
            </a:fld>
            <a:endParaRPr 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p>
        </p:txBody>
      </p:sp>
      <p:sp>
        <p:nvSpPr>
          <p:cNvPr id="6" name="Rectangle 7"/>
          <p:cNvSpPr>
            <a:spLocks noGrp="1" noChangeArrowheads="1"/>
          </p:cNvSpPr>
          <p:nvPr>
            <p:ph type="sldNum" sz="quarter" idx="12"/>
          </p:nvPr>
        </p:nvSpPr>
        <p:spPr>
          <a:ln/>
        </p:spPr>
        <p:txBody>
          <a:bodyPr/>
          <a:lstStyle>
            <a:lvl1pPr>
              <a:defRPr/>
            </a:lvl1pPr>
          </a:lstStyle>
          <a:p>
            <a:pPr>
              <a:defRPr/>
            </a:pPr>
            <a:fld id="{6F17C734-894D-4B65-A267-0F053A76397E}" type="slidenum">
              <a:rPr lang="en-US"/>
              <a:pPr>
                <a:defRPr/>
              </a:pPr>
              <a:t>‹#›</a:t>
            </a:fld>
            <a:endParaRPr lang="en-US"/>
          </a:p>
        </p:txBody>
      </p:sp>
    </p:spTree>
  </p:cSld>
  <p:clrMapOvr>
    <a:masterClrMapping/>
  </p:clrMapOvr>
  <p:transition>
    <p:cut/>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A64FC0D5-4EB2-4D25-AC97-2966B8A782E4}" type="datetime1">
              <a:rPr lang="en-US"/>
              <a:pPr>
                <a:defRPr/>
              </a:pPr>
              <a:t>3/25/2013</a:t>
            </a:fld>
            <a:endParaRPr 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p>
        </p:txBody>
      </p:sp>
      <p:sp>
        <p:nvSpPr>
          <p:cNvPr id="6" name="Rectangle 7"/>
          <p:cNvSpPr>
            <a:spLocks noGrp="1" noChangeArrowheads="1"/>
          </p:cNvSpPr>
          <p:nvPr>
            <p:ph type="sldNum" sz="quarter" idx="12"/>
          </p:nvPr>
        </p:nvSpPr>
        <p:spPr>
          <a:ln/>
        </p:spPr>
        <p:txBody>
          <a:bodyPr/>
          <a:lstStyle>
            <a:lvl1pPr>
              <a:defRPr/>
            </a:lvl1pPr>
          </a:lstStyle>
          <a:p>
            <a:pPr>
              <a:defRPr/>
            </a:pPr>
            <a:fld id="{35587A4A-F05E-4698-B34D-7474BAE0C137}" type="slidenum">
              <a:rPr lang="en-US"/>
              <a:pPr>
                <a:defRPr/>
              </a:pPr>
              <a:t>‹#›</a:t>
            </a:fld>
            <a:endParaRPr lang="en-US"/>
          </a:p>
        </p:txBody>
      </p:sp>
    </p:spTree>
  </p:cSld>
  <p:clrMapOvr>
    <a:masterClrMapping/>
  </p:clrMapOvr>
  <p:transition>
    <p:cut/>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419225" y="3352800"/>
            <a:ext cx="2228850" cy="1930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762375" y="3352800"/>
            <a:ext cx="2228850" cy="1930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dt" sz="half" idx="10"/>
          </p:nvPr>
        </p:nvSpPr>
        <p:spPr>
          <a:ln/>
        </p:spPr>
        <p:txBody>
          <a:bodyPr/>
          <a:lstStyle>
            <a:lvl1pPr>
              <a:defRPr/>
            </a:lvl1pPr>
          </a:lstStyle>
          <a:p>
            <a:pPr>
              <a:defRPr/>
            </a:pPr>
            <a:fld id="{45677EB3-C0DD-4FFF-A665-9FAA97473524}" type="datetime1">
              <a:rPr lang="en-US"/>
              <a:pPr>
                <a:defRPr/>
              </a:pPr>
              <a:t>3/25/2013</a:t>
            </a:fld>
            <a:endParaRPr 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p>
        </p:txBody>
      </p:sp>
      <p:sp>
        <p:nvSpPr>
          <p:cNvPr id="7" name="Rectangle 7"/>
          <p:cNvSpPr>
            <a:spLocks noGrp="1" noChangeArrowheads="1"/>
          </p:cNvSpPr>
          <p:nvPr>
            <p:ph type="sldNum" sz="quarter" idx="12"/>
          </p:nvPr>
        </p:nvSpPr>
        <p:spPr>
          <a:ln/>
        </p:spPr>
        <p:txBody>
          <a:bodyPr/>
          <a:lstStyle>
            <a:lvl1pPr>
              <a:defRPr/>
            </a:lvl1pPr>
          </a:lstStyle>
          <a:p>
            <a:pPr>
              <a:defRPr/>
            </a:pPr>
            <a:fld id="{35BD9944-ADE1-4AF3-9BCA-952C090C1162}" type="slidenum">
              <a:rPr lang="en-US"/>
              <a:pPr>
                <a:defRPr/>
              </a:pPr>
              <a:t>‹#›</a:t>
            </a:fld>
            <a:endParaRPr lang="en-US"/>
          </a:p>
        </p:txBody>
      </p:sp>
    </p:spTree>
  </p:cSld>
  <p:clrMapOvr>
    <a:masterClrMapping/>
  </p:clrMapOvr>
  <p:transition>
    <p:cut/>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6184"/>
            <a:ext cx="6172200" cy="1524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dt" sz="half" idx="10"/>
          </p:nvPr>
        </p:nvSpPr>
        <p:spPr>
          <a:ln/>
        </p:spPr>
        <p:txBody>
          <a:bodyPr/>
          <a:lstStyle>
            <a:lvl1pPr>
              <a:defRPr/>
            </a:lvl1pPr>
          </a:lstStyle>
          <a:p>
            <a:pPr>
              <a:defRPr/>
            </a:pPr>
            <a:fld id="{3A2C3A43-9F9D-4943-9491-8161B363FD2E}" type="datetime1">
              <a:rPr lang="en-US"/>
              <a:pPr>
                <a:defRPr/>
              </a:pPr>
              <a:t>3/25/2013</a:t>
            </a:fld>
            <a:endParaRPr 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US"/>
          </a:p>
        </p:txBody>
      </p:sp>
      <p:sp>
        <p:nvSpPr>
          <p:cNvPr id="9" name="Rectangle 7"/>
          <p:cNvSpPr>
            <a:spLocks noGrp="1" noChangeArrowheads="1"/>
          </p:cNvSpPr>
          <p:nvPr>
            <p:ph type="sldNum" sz="quarter" idx="12"/>
          </p:nvPr>
        </p:nvSpPr>
        <p:spPr>
          <a:ln/>
        </p:spPr>
        <p:txBody>
          <a:bodyPr/>
          <a:lstStyle>
            <a:lvl1pPr>
              <a:defRPr/>
            </a:lvl1pPr>
          </a:lstStyle>
          <a:p>
            <a:pPr>
              <a:defRPr/>
            </a:pPr>
            <a:fld id="{3BC47933-7379-4779-8453-388D994209EF}" type="slidenum">
              <a:rPr lang="en-US"/>
              <a:pPr>
                <a:defRPr/>
              </a:pPr>
              <a:t>‹#›</a:t>
            </a:fld>
            <a:endParaRPr lang="en-US"/>
          </a:p>
        </p:txBody>
      </p:sp>
    </p:spTree>
  </p:cSld>
  <p:clrMapOvr>
    <a:masterClrMapping/>
  </p:clrMapOvr>
  <p:transition>
    <p:cut/>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dt" sz="half" idx="10"/>
          </p:nvPr>
        </p:nvSpPr>
        <p:spPr>
          <a:ln/>
        </p:spPr>
        <p:txBody>
          <a:bodyPr/>
          <a:lstStyle>
            <a:lvl1pPr>
              <a:defRPr/>
            </a:lvl1pPr>
          </a:lstStyle>
          <a:p>
            <a:pPr>
              <a:defRPr/>
            </a:pPr>
            <a:fld id="{22CF333B-1AED-4B78-819C-6E95331A257F}" type="datetime1">
              <a:rPr lang="en-US"/>
              <a:pPr>
                <a:defRPr/>
              </a:pPr>
              <a:t>3/25/2013</a:t>
            </a:fld>
            <a:endParaRPr 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US"/>
          </a:p>
        </p:txBody>
      </p:sp>
      <p:sp>
        <p:nvSpPr>
          <p:cNvPr id="5" name="Rectangle 7"/>
          <p:cNvSpPr>
            <a:spLocks noGrp="1" noChangeArrowheads="1"/>
          </p:cNvSpPr>
          <p:nvPr>
            <p:ph type="sldNum" sz="quarter" idx="12"/>
          </p:nvPr>
        </p:nvSpPr>
        <p:spPr>
          <a:ln/>
        </p:spPr>
        <p:txBody>
          <a:bodyPr/>
          <a:lstStyle>
            <a:lvl1pPr>
              <a:defRPr/>
            </a:lvl1pPr>
          </a:lstStyle>
          <a:p>
            <a:pPr>
              <a:defRPr/>
            </a:pPr>
            <a:fld id="{13F4312E-356E-42D5-8430-C349FC653A8E}" type="slidenum">
              <a:rPr lang="en-US"/>
              <a:pPr>
                <a:defRPr/>
              </a:pPr>
              <a:t>‹#›</a:t>
            </a:fld>
            <a:endParaRPr lang="en-US"/>
          </a:p>
        </p:txBody>
      </p:sp>
    </p:spTree>
  </p:cSld>
  <p:clrMapOvr>
    <a:masterClrMapping/>
  </p:clrMapOvr>
  <p:transition>
    <p:cut/>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23A10EDE-71AD-4DCA-B75F-C3203D276BDC}" type="datetime1">
              <a:rPr lang="en-US"/>
              <a:pPr>
                <a:defRPr/>
              </a:pPr>
              <a:t>3/25/2013</a:t>
            </a:fld>
            <a:endParaRPr 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US"/>
          </a:p>
        </p:txBody>
      </p:sp>
      <p:sp>
        <p:nvSpPr>
          <p:cNvPr id="4" name="Rectangle 7"/>
          <p:cNvSpPr>
            <a:spLocks noGrp="1" noChangeArrowheads="1"/>
          </p:cNvSpPr>
          <p:nvPr>
            <p:ph type="sldNum" sz="quarter" idx="12"/>
          </p:nvPr>
        </p:nvSpPr>
        <p:spPr>
          <a:ln/>
        </p:spPr>
        <p:txBody>
          <a:bodyPr/>
          <a:lstStyle>
            <a:lvl1pPr>
              <a:defRPr/>
            </a:lvl1pPr>
          </a:lstStyle>
          <a:p>
            <a:pPr>
              <a:defRPr/>
            </a:pPr>
            <a:fld id="{7AC6092B-0449-477E-AFE5-6711A660E824}" type="slidenum">
              <a:rPr lang="en-US"/>
              <a:pPr>
                <a:defRPr/>
              </a:pPr>
              <a:t>‹#›</a:t>
            </a:fld>
            <a:endParaRPr lang="en-US"/>
          </a:p>
        </p:txBody>
      </p:sp>
    </p:spTree>
  </p:cSld>
  <p:clrMapOvr>
    <a:masterClrMapping/>
  </p:clrMapOvr>
  <p:transition>
    <p:cu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dt" sz="half" idx="10"/>
          </p:nvPr>
        </p:nvSpPr>
        <p:spPr>
          <a:ln/>
        </p:spPr>
        <p:txBody>
          <a:bodyPr/>
          <a:lstStyle>
            <a:lvl1pPr>
              <a:defRPr/>
            </a:lvl1pPr>
          </a:lstStyle>
          <a:p>
            <a:pPr>
              <a:defRPr/>
            </a:pPr>
            <a:fld id="{D6FA7BEC-B9A4-4BF4-900A-635B5ED7A3E0}" type="datetime1">
              <a:rPr lang="en-US"/>
              <a:pPr>
                <a:defRPr/>
              </a:pPr>
              <a:t>3/25/2013</a:t>
            </a:fld>
            <a:endParaRPr lang="en-US"/>
          </a:p>
        </p:txBody>
      </p:sp>
      <p:sp>
        <p:nvSpPr>
          <p:cNvPr id="4" name="Rectangle 6"/>
          <p:cNvSpPr>
            <a:spLocks noGrp="1" noChangeArrowheads="1"/>
          </p:cNvSpPr>
          <p:nvPr>
            <p:ph type="ftr" sz="quarter" idx="11"/>
          </p:nvPr>
        </p:nvSpPr>
        <p:spPr>
          <a:ln/>
        </p:spPr>
        <p:txBody>
          <a:bodyPr/>
          <a:lstStyle>
            <a:lvl1pPr>
              <a:defRPr/>
            </a:lvl1pPr>
          </a:lstStyle>
          <a:p>
            <a:pPr>
              <a:defRPr/>
            </a:pPr>
            <a:r>
              <a:rPr lang="en-US"/>
              <a:t>Copyright C2009 Retirementoptimizer.com Inc.</a:t>
            </a:r>
          </a:p>
        </p:txBody>
      </p:sp>
      <p:sp>
        <p:nvSpPr>
          <p:cNvPr id="5" name="Rectangle 7"/>
          <p:cNvSpPr>
            <a:spLocks noGrp="1" noChangeArrowheads="1"/>
          </p:cNvSpPr>
          <p:nvPr>
            <p:ph type="sldNum" sz="quarter" idx="12"/>
          </p:nvPr>
        </p:nvSpPr>
        <p:spPr>
          <a:ln/>
        </p:spPr>
        <p:txBody>
          <a:bodyPr/>
          <a:lstStyle>
            <a:lvl1pPr>
              <a:defRPr/>
            </a:lvl1pPr>
          </a:lstStyle>
          <a:p>
            <a:pPr>
              <a:defRPr/>
            </a:pPr>
            <a:fld id="{0E1FD852-979B-45D4-BD1A-120009F44507}" type="slidenum">
              <a:rPr lang="en-US"/>
              <a:pPr>
                <a:defRPr/>
              </a:pPr>
              <a:t>‹#›</a:t>
            </a:fld>
            <a:endParaRPr lang="en-US" dirty="0">
              <a:solidFill>
                <a:schemeClr val="bg2">
                  <a:shade val="50000"/>
                </a:schemeClr>
              </a:solidFill>
            </a:endParaRPr>
          </a:p>
        </p:txBody>
      </p:sp>
    </p:spTree>
  </p:cSld>
  <p:clrMapOvr>
    <a:masterClrMapping/>
  </p:clrMapOvr>
  <p:transition>
    <p:cut/>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B244A377-6987-4256-AD83-E339FE20526E}" type="datetime1">
              <a:rPr lang="en-US"/>
              <a:pPr>
                <a:defRPr/>
              </a:pPr>
              <a:t>3/25/2013</a:t>
            </a:fld>
            <a:endParaRPr 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p>
        </p:txBody>
      </p:sp>
      <p:sp>
        <p:nvSpPr>
          <p:cNvPr id="7" name="Rectangle 7"/>
          <p:cNvSpPr>
            <a:spLocks noGrp="1" noChangeArrowheads="1"/>
          </p:cNvSpPr>
          <p:nvPr>
            <p:ph type="sldNum" sz="quarter" idx="12"/>
          </p:nvPr>
        </p:nvSpPr>
        <p:spPr>
          <a:ln/>
        </p:spPr>
        <p:txBody>
          <a:bodyPr/>
          <a:lstStyle>
            <a:lvl1pPr>
              <a:defRPr/>
            </a:lvl1pPr>
          </a:lstStyle>
          <a:p>
            <a:pPr>
              <a:defRPr/>
            </a:pPr>
            <a:fld id="{B4AA50E9-76C6-4FC4-AFAC-081DCFD516FB}" type="slidenum">
              <a:rPr lang="en-US"/>
              <a:pPr>
                <a:defRPr/>
              </a:pPr>
              <a:t>‹#›</a:t>
            </a:fld>
            <a:endParaRPr lang="en-US"/>
          </a:p>
        </p:txBody>
      </p:sp>
    </p:spTree>
  </p:cSld>
  <p:clrMapOvr>
    <a:masterClrMapping/>
  </p:clrMapOvr>
  <p:transition>
    <p:cut/>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2EA5F280-8BAF-44A9-A54A-5C4C1C0DBEF7}" type="datetime1">
              <a:rPr lang="en-US"/>
              <a:pPr>
                <a:defRPr/>
              </a:pPr>
              <a:t>3/25/2013</a:t>
            </a:fld>
            <a:endParaRPr 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p>
        </p:txBody>
      </p:sp>
      <p:sp>
        <p:nvSpPr>
          <p:cNvPr id="7" name="Rectangle 7"/>
          <p:cNvSpPr>
            <a:spLocks noGrp="1" noChangeArrowheads="1"/>
          </p:cNvSpPr>
          <p:nvPr>
            <p:ph type="sldNum" sz="quarter" idx="12"/>
          </p:nvPr>
        </p:nvSpPr>
        <p:spPr>
          <a:ln/>
        </p:spPr>
        <p:txBody>
          <a:bodyPr/>
          <a:lstStyle>
            <a:lvl1pPr>
              <a:defRPr/>
            </a:lvl1pPr>
          </a:lstStyle>
          <a:p>
            <a:pPr>
              <a:defRPr/>
            </a:pPr>
            <a:fld id="{15876A7E-EBBA-4716-ADF4-7505CB3F9D2E}" type="slidenum">
              <a:rPr lang="en-US"/>
              <a:pPr>
                <a:defRPr/>
              </a:pPr>
              <a:t>‹#›</a:t>
            </a:fld>
            <a:endParaRPr lang="en-US"/>
          </a:p>
        </p:txBody>
      </p:sp>
    </p:spTree>
  </p:cSld>
  <p:clrMapOvr>
    <a:masterClrMapping/>
  </p:clrMapOvr>
  <p:transition>
    <p:cut/>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fld id="{4B431287-7DC9-4BBD-B990-CB005B4074E7}" type="datetime1">
              <a:rPr lang="en-US"/>
              <a:pPr>
                <a:defRPr/>
              </a:pPr>
              <a:t>3/25/2013</a:t>
            </a:fld>
            <a:endParaRPr 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p>
        </p:txBody>
      </p:sp>
      <p:sp>
        <p:nvSpPr>
          <p:cNvPr id="6" name="Rectangle 7"/>
          <p:cNvSpPr>
            <a:spLocks noGrp="1" noChangeArrowheads="1"/>
          </p:cNvSpPr>
          <p:nvPr>
            <p:ph type="sldNum" sz="quarter" idx="12"/>
          </p:nvPr>
        </p:nvSpPr>
        <p:spPr>
          <a:ln/>
        </p:spPr>
        <p:txBody>
          <a:bodyPr/>
          <a:lstStyle>
            <a:lvl1pPr>
              <a:defRPr/>
            </a:lvl1pPr>
          </a:lstStyle>
          <a:p>
            <a:pPr>
              <a:defRPr/>
            </a:pPr>
            <a:fld id="{6EDFD544-3298-4CE6-B399-34A47E33A6F0}" type="slidenum">
              <a:rPr lang="en-US"/>
              <a:pPr>
                <a:defRPr/>
              </a:pPr>
              <a:t>‹#›</a:t>
            </a:fld>
            <a:endParaRPr lang="en-US"/>
          </a:p>
        </p:txBody>
      </p:sp>
    </p:spTree>
  </p:cSld>
  <p:clrMapOvr>
    <a:masterClrMapping/>
  </p:clrMapOvr>
  <p:transition>
    <p:cut/>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848225" y="1727200"/>
            <a:ext cx="1143000" cy="355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419225" y="1727200"/>
            <a:ext cx="3314700" cy="355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fld id="{4C153C33-5625-4119-ACCF-9A44D598DA11}" type="datetime1">
              <a:rPr lang="en-US"/>
              <a:pPr>
                <a:defRPr/>
              </a:pPr>
              <a:t>3/25/2013</a:t>
            </a:fld>
            <a:endParaRPr 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p>
        </p:txBody>
      </p:sp>
      <p:sp>
        <p:nvSpPr>
          <p:cNvPr id="6" name="Rectangle 7"/>
          <p:cNvSpPr>
            <a:spLocks noGrp="1" noChangeArrowheads="1"/>
          </p:cNvSpPr>
          <p:nvPr>
            <p:ph type="sldNum" sz="quarter" idx="12"/>
          </p:nvPr>
        </p:nvSpPr>
        <p:spPr>
          <a:ln/>
        </p:spPr>
        <p:txBody>
          <a:bodyPr/>
          <a:lstStyle>
            <a:lvl1pPr>
              <a:defRPr/>
            </a:lvl1pPr>
          </a:lstStyle>
          <a:p>
            <a:pPr>
              <a:defRPr/>
            </a:pPr>
            <a:fld id="{FF4219EA-D3F2-4F35-8D28-6A4A4370E4A4}" type="slidenum">
              <a:rPr lang="en-US"/>
              <a:pPr>
                <a:defRPr/>
              </a:pPr>
              <a:t>‹#›</a:t>
            </a:fld>
            <a:endParaRPr lang="en-US"/>
          </a:p>
        </p:txBody>
      </p:sp>
    </p:spTree>
  </p:cSld>
  <p:clrMapOvr>
    <a:masterClrMapping/>
  </p:clrMapOvr>
  <p:transition>
    <p:cu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2BCEC50-2961-4B85-B8A1-EA9EEBC32251}" type="datetime1">
              <a:rPr lang="en-US"/>
              <a:pPr>
                <a:defRPr/>
              </a:pPr>
              <a:t>3/25/2013</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Copyright C2009 Retirementoptimizer.com Inc.</a:t>
            </a:r>
          </a:p>
        </p:txBody>
      </p:sp>
      <p:sp>
        <p:nvSpPr>
          <p:cNvPr id="6" name="Slide Number Placeholder 5"/>
          <p:cNvSpPr>
            <a:spLocks noGrp="1"/>
          </p:cNvSpPr>
          <p:nvPr>
            <p:ph type="sldNum" sz="quarter" idx="12"/>
          </p:nvPr>
        </p:nvSpPr>
        <p:spPr/>
        <p:txBody>
          <a:bodyPr/>
          <a:lstStyle>
            <a:lvl1pPr>
              <a:defRPr/>
            </a:lvl1pPr>
          </a:lstStyle>
          <a:p>
            <a:pPr>
              <a:defRPr/>
            </a:pPr>
            <a:fld id="{9DA386C9-72DF-46E2-99E4-6F87482E8BBE}" type="slidenum">
              <a:rPr lang="en-US"/>
              <a:pPr>
                <a:defRPr/>
              </a:pPr>
              <a:t>‹#›</a:t>
            </a:fld>
            <a:endParaRPr lang="en-US"/>
          </a:p>
        </p:txBody>
      </p:sp>
    </p:spTree>
  </p:cSld>
  <p:clrMapOvr>
    <a:masterClrMapping/>
  </p:clrMapOvr>
  <p:transition>
    <p:cu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9E927B01-7FD7-4A6F-B587-1D4728C28FED}" type="datetime1">
              <a:rPr lang="en-US"/>
              <a:pPr>
                <a:defRPr/>
              </a:pPr>
              <a:t>3/25/2013</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Copyright C2009 Retirementoptimizer.com Inc.</a:t>
            </a:r>
          </a:p>
        </p:txBody>
      </p:sp>
      <p:sp>
        <p:nvSpPr>
          <p:cNvPr id="6" name="Slide Number Placeholder 5"/>
          <p:cNvSpPr>
            <a:spLocks noGrp="1"/>
          </p:cNvSpPr>
          <p:nvPr>
            <p:ph type="sldNum" sz="quarter" idx="12"/>
          </p:nvPr>
        </p:nvSpPr>
        <p:spPr/>
        <p:txBody>
          <a:bodyPr/>
          <a:lstStyle>
            <a:lvl1pPr>
              <a:defRPr/>
            </a:lvl1pPr>
          </a:lstStyle>
          <a:p>
            <a:pPr>
              <a:defRPr/>
            </a:pPr>
            <a:fld id="{4838F890-643C-41BF-BB7F-F09A21D40070}" type="slidenum">
              <a:rPr lang="en-US"/>
              <a:pPr>
                <a:defRPr/>
              </a:pPr>
              <a:t>‹#›</a:t>
            </a:fld>
            <a:endParaRPr lang="en-US"/>
          </a:p>
        </p:txBody>
      </p:sp>
    </p:spTree>
  </p:cSld>
  <p:clrMapOvr>
    <a:masterClrMapping/>
  </p:clrMapOvr>
  <p:transition>
    <p:cu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419225" y="3352800"/>
            <a:ext cx="2228850" cy="1930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762375" y="3352800"/>
            <a:ext cx="2228850" cy="1930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pPr>
              <a:defRPr/>
            </a:pPr>
            <a:fld id="{364E0F42-EEFB-461D-ACB1-E5AC51B54846}" type="datetime1">
              <a:rPr lang="en-US"/>
              <a:pPr>
                <a:defRPr/>
              </a:pPr>
              <a:t>3/25/2013</a:t>
            </a:fld>
            <a:endParaRPr lang="en-US"/>
          </a:p>
        </p:txBody>
      </p:sp>
      <p:sp>
        <p:nvSpPr>
          <p:cNvPr id="6" name="Footer Placeholder 5"/>
          <p:cNvSpPr>
            <a:spLocks noGrp="1"/>
          </p:cNvSpPr>
          <p:nvPr>
            <p:ph type="ftr" sz="quarter" idx="11"/>
          </p:nvPr>
        </p:nvSpPr>
        <p:spPr/>
        <p:txBody>
          <a:bodyPr/>
          <a:lstStyle>
            <a:lvl1pPr>
              <a:defRPr/>
            </a:lvl1pPr>
          </a:lstStyle>
          <a:p>
            <a:pPr>
              <a:defRPr/>
            </a:pPr>
            <a:r>
              <a:rPr lang="en-US"/>
              <a:t>Copyright C2009 Retirementoptimizer.com Inc.</a:t>
            </a:r>
          </a:p>
        </p:txBody>
      </p:sp>
      <p:sp>
        <p:nvSpPr>
          <p:cNvPr id="7" name="Slide Number Placeholder 6"/>
          <p:cNvSpPr>
            <a:spLocks noGrp="1"/>
          </p:cNvSpPr>
          <p:nvPr>
            <p:ph type="sldNum" sz="quarter" idx="12"/>
          </p:nvPr>
        </p:nvSpPr>
        <p:spPr/>
        <p:txBody>
          <a:bodyPr/>
          <a:lstStyle>
            <a:lvl1pPr>
              <a:defRPr/>
            </a:lvl1pPr>
          </a:lstStyle>
          <a:p>
            <a:pPr>
              <a:defRPr/>
            </a:pPr>
            <a:fld id="{1837A83C-A815-460A-AAC3-3B5303990F5A}" type="slidenum">
              <a:rPr lang="en-US"/>
              <a:pPr>
                <a:defRPr/>
              </a:pPr>
              <a:t>‹#›</a:t>
            </a:fld>
            <a:endParaRPr lang="en-US"/>
          </a:p>
        </p:txBody>
      </p:sp>
    </p:spTree>
  </p:cSld>
  <p:clrMapOvr>
    <a:masterClrMapping/>
  </p:clrMapOvr>
  <p:transition>
    <p:cu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6184"/>
            <a:ext cx="6172200" cy="1524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pPr>
              <a:defRPr/>
            </a:pPr>
            <a:fld id="{BEF6C505-9C9A-436F-B3DE-87489BB81B2D}" type="datetime1">
              <a:rPr lang="en-US"/>
              <a:pPr>
                <a:defRPr/>
              </a:pPr>
              <a:t>3/25/2013</a:t>
            </a:fld>
            <a:endParaRPr lang="en-US"/>
          </a:p>
        </p:txBody>
      </p:sp>
      <p:sp>
        <p:nvSpPr>
          <p:cNvPr id="8" name="Footer Placeholder 7"/>
          <p:cNvSpPr>
            <a:spLocks noGrp="1"/>
          </p:cNvSpPr>
          <p:nvPr>
            <p:ph type="ftr" sz="quarter" idx="11"/>
          </p:nvPr>
        </p:nvSpPr>
        <p:spPr/>
        <p:txBody>
          <a:bodyPr/>
          <a:lstStyle>
            <a:lvl1pPr>
              <a:defRPr/>
            </a:lvl1pPr>
          </a:lstStyle>
          <a:p>
            <a:pPr>
              <a:defRPr/>
            </a:pPr>
            <a:r>
              <a:rPr lang="en-US"/>
              <a:t>Copyright C2009 Retirementoptimizer.com Inc.</a:t>
            </a:r>
          </a:p>
        </p:txBody>
      </p:sp>
      <p:sp>
        <p:nvSpPr>
          <p:cNvPr id="9" name="Slide Number Placeholder 8"/>
          <p:cNvSpPr>
            <a:spLocks noGrp="1"/>
          </p:cNvSpPr>
          <p:nvPr>
            <p:ph type="sldNum" sz="quarter" idx="12"/>
          </p:nvPr>
        </p:nvSpPr>
        <p:spPr/>
        <p:txBody>
          <a:bodyPr/>
          <a:lstStyle>
            <a:lvl1pPr>
              <a:defRPr/>
            </a:lvl1pPr>
          </a:lstStyle>
          <a:p>
            <a:pPr>
              <a:defRPr/>
            </a:pPr>
            <a:fld id="{ABA26A76-3835-497D-B722-A3D1B219821C}" type="slidenum">
              <a:rPr lang="en-US"/>
              <a:pPr>
                <a:defRPr/>
              </a:pPr>
              <a:t>‹#›</a:t>
            </a:fld>
            <a:endParaRPr lang="en-US"/>
          </a:p>
        </p:txBody>
      </p:sp>
    </p:spTree>
  </p:cSld>
  <p:clrMapOvr>
    <a:masterClrMapping/>
  </p:clrMapOvr>
  <p:transition>
    <p:cu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fld id="{1D0D276C-6A30-4330-BA56-3D11FFBAD833}" type="datetime1">
              <a:rPr lang="en-US"/>
              <a:pPr>
                <a:defRPr/>
              </a:pPr>
              <a:t>3/25/2013</a:t>
            </a:fld>
            <a:endParaRPr lang="en-US"/>
          </a:p>
        </p:txBody>
      </p:sp>
      <p:sp>
        <p:nvSpPr>
          <p:cNvPr id="4" name="Footer Placeholder 3"/>
          <p:cNvSpPr>
            <a:spLocks noGrp="1"/>
          </p:cNvSpPr>
          <p:nvPr>
            <p:ph type="ftr" sz="quarter" idx="11"/>
          </p:nvPr>
        </p:nvSpPr>
        <p:spPr/>
        <p:txBody>
          <a:bodyPr/>
          <a:lstStyle>
            <a:lvl1pPr>
              <a:defRPr/>
            </a:lvl1pPr>
          </a:lstStyle>
          <a:p>
            <a:pPr>
              <a:defRPr/>
            </a:pPr>
            <a:r>
              <a:rPr lang="en-US"/>
              <a:t>Copyright C2009 Retirementoptimizer.com Inc.</a:t>
            </a:r>
          </a:p>
        </p:txBody>
      </p:sp>
      <p:sp>
        <p:nvSpPr>
          <p:cNvPr id="5" name="Slide Number Placeholder 4"/>
          <p:cNvSpPr>
            <a:spLocks noGrp="1"/>
          </p:cNvSpPr>
          <p:nvPr>
            <p:ph type="sldNum" sz="quarter" idx="12"/>
          </p:nvPr>
        </p:nvSpPr>
        <p:spPr/>
        <p:txBody>
          <a:bodyPr/>
          <a:lstStyle>
            <a:lvl1pPr>
              <a:defRPr/>
            </a:lvl1pPr>
          </a:lstStyle>
          <a:p>
            <a:pPr>
              <a:defRPr/>
            </a:pPr>
            <a:fld id="{A2B47ACE-8CC5-4FAD-B544-8A4536CED1AA}" type="slidenum">
              <a:rPr lang="en-US"/>
              <a:pPr>
                <a:defRPr/>
              </a:pPr>
              <a:t>‹#›</a:t>
            </a:fld>
            <a:endParaRPr lang="en-US"/>
          </a:p>
        </p:txBody>
      </p:sp>
    </p:spTree>
  </p:cSld>
  <p:clrMapOvr>
    <a:masterClrMapping/>
  </p:clrMapOvr>
  <p:transition>
    <p:cu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6" name="Content Placeholder 5"/>
          <p:cNvSpPr>
            <a:spLocks noGrp="1"/>
          </p:cNvSpPr>
          <p:nvPr>
            <p:ph sz="quarter" idx="13"/>
          </p:nvPr>
        </p:nvSpPr>
        <p:spPr>
          <a:xfrm>
            <a:off x="1450975" y="1543050"/>
            <a:ext cx="4618038" cy="662940"/>
          </a:xfrm>
        </p:spPr>
        <p:txBody>
          <a:bodyPr/>
          <a:lstStyle>
            <a:lvl1pPr>
              <a:buNone/>
              <a:defRPr/>
            </a:lvl1pPr>
            <a:lvl2pPr>
              <a:buNone/>
              <a:defRPr/>
            </a:lvl2pPr>
            <a:lvl3pPr>
              <a:buNone/>
              <a:defRPr/>
            </a:lvl3pPr>
            <a:lvl4pPr>
              <a:buNone/>
              <a:defRPr/>
            </a:lvl4pPr>
            <a:lvl5pPr>
              <a:buNone/>
              <a:defRPr/>
            </a:lvl5pPr>
          </a:lstStyle>
          <a:p>
            <a:pPr lvl="0"/>
            <a:r>
              <a:rPr lang="en-US" smtClean="0"/>
              <a:t>Click to edit Master text styles</a:t>
            </a:r>
          </a:p>
        </p:txBody>
      </p:sp>
      <p:sp>
        <p:nvSpPr>
          <p:cNvPr id="3" name="Date Placeholder 1"/>
          <p:cNvSpPr>
            <a:spLocks noGrp="1"/>
          </p:cNvSpPr>
          <p:nvPr>
            <p:ph type="dt" sz="half" idx="14"/>
          </p:nvPr>
        </p:nvSpPr>
        <p:spPr/>
        <p:txBody>
          <a:bodyPr/>
          <a:lstStyle>
            <a:lvl1pPr>
              <a:defRPr/>
            </a:lvl1pPr>
          </a:lstStyle>
          <a:p>
            <a:pPr>
              <a:defRPr/>
            </a:pPr>
            <a:fld id="{D4FF123C-C9BE-489A-A04E-E0524B50C3BE}" type="datetime1">
              <a:rPr lang="en-US"/>
              <a:pPr>
                <a:defRPr/>
              </a:pPr>
              <a:t>3/25/2013</a:t>
            </a:fld>
            <a:endParaRPr lang="en-US"/>
          </a:p>
        </p:txBody>
      </p:sp>
      <p:sp>
        <p:nvSpPr>
          <p:cNvPr id="4" name="Footer Placeholder 2"/>
          <p:cNvSpPr>
            <a:spLocks noGrp="1"/>
          </p:cNvSpPr>
          <p:nvPr>
            <p:ph type="ftr" sz="quarter" idx="15"/>
          </p:nvPr>
        </p:nvSpPr>
        <p:spPr/>
        <p:txBody>
          <a:bodyPr/>
          <a:lstStyle>
            <a:lvl1pPr>
              <a:defRPr/>
            </a:lvl1pPr>
          </a:lstStyle>
          <a:p>
            <a:pPr>
              <a:defRPr/>
            </a:pPr>
            <a:r>
              <a:rPr lang="en-US"/>
              <a:t>Copyright C2009 Retirementoptimizer.com Inc.</a:t>
            </a:r>
          </a:p>
        </p:txBody>
      </p:sp>
      <p:sp>
        <p:nvSpPr>
          <p:cNvPr id="5" name="Slide Number Placeholder 3"/>
          <p:cNvSpPr>
            <a:spLocks noGrp="1"/>
          </p:cNvSpPr>
          <p:nvPr>
            <p:ph type="sldNum" sz="quarter" idx="16"/>
          </p:nvPr>
        </p:nvSpPr>
        <p:spPr/>
        <p:txBody>
          <a:bodyPr/>
          <a:lstStyle>
            <a:lvl1pPr>
              <a:defRPr/>
            </a:lvl1pPr>
          </a:lstStyle>
          <a:p>
            <a:pPr>
              <a:defRPr/>
            </a:pPr>
            <a:fld id="{E8B3D5E5-8824-42B5-A025-718F1D8FDDC6}" type="slidenum">
              <a:rPr lang="en-US"/>
              <a:pPr>
                <a:defRPr/>
              </a:pPr>
              <a:t>‹#›</a:t>
            </a:fld>
            <a:endParaRPr lang="en-US"/>
          </a:p>
        </p:txBody>
      </p:sp>
    </p:spTree>
  </p:cSld>
  <p:clrMapOvr>
    <a:masterClrMapping/>
  </p:clrMapOvr>
  <p:transition>
    <p:cu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fld id="{070028FB-5D31-4832-A5DE-178D1C0FBC06}" type="datetime1">
              <a:rPr lang="en-US"/>
              <a:pPr>
                <a:defRPr/>
              </a:pPr>
              <a:t>3/25/2013</a:t>
            </a:fld>
            <a:endParaRPr lang="en-US"/>
          </a:p>
        </p:txBody>
      </p:sp>
      <p:sp>
        <p:nvSpPr>
          <p:cNvPr id="6" name="Footer Placeholder 5"/>
          <p:cNvSpPr>
            <a:spLocks noGrp="1"/>
          </p:cNvSpPr>
          <p:nvPr>
            <p:ph type="ftr" sz="quarter" idx="11"/>
          </p:nvPr>
        </p:nvSpPr>
        <p:spPr/>
        <p:txBody>
          <a:bodyPr/>
          <a:lstStyle>
            <a:lvl1pPr>
              <a:defRPr/>
            </a:lvl1pPr>
          </a:lstStyle>
          <a:p>
            <a:pPr>
              <a:defRPr/>
            </a:pPr>
            <a:r>
              <a:rPr lang="en-US"/>
              <a:t>Copyright C2009 Retirementoptimizer.com Inc.</a:t>
            </a:r>
          </a:p>
        </p:txBody>
      </p:sp>
      <p:sp>
        <p:nvSpPr>
          <p:cNvPr id="7" name="Slide Number Placeholder 6"/>
          <p:cNvSpPr>
            <a:spLocks noGrp="1"/>
          </p:cNvSpPr>
          <p:nvPr>
            <p:ph type="sldNum" sz="quarter" idx="12"/>
          </p:nvPr>
        </p:nvSpPr>
        <p:spPr/>
        <p:txBody>
          <a:bodyPr/>
          <a:lstStyle>
            <a:lvl1pPr>
              <a:defRPr/>
            </a:lvl1pPr>
          </a:lstStyle>
          <a:p>
            <a:pPr>
              <a:defRPr/>
            </a:pPr>
            <a:fld id="{343E700D-39C7-4A5D-9DED-AF4665A772A0}" type="slidenum">
              <a:rPr lang="en-US"/>
              <a:pPr>
                <a:defRPr/>
              </a:pPr>
              <a:t>‹#›</a:t>
            </a:fld>
            <a:endParaRPr lang="en-US"/>
          </a:p>
        </p:txBody>
      </p:sp>
    </p:spTree>
  </p:cSld>
  <p:clrMapOvr>
    <a:masterClrMapping/>
  </p:clrMapOvr>
  <p:transition>
    <p:cu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2.jpe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title"/>
          </p:nvPr>
        </p:nvSpPr>
        <p:spPr bwMode="auto">
          <a:xfrm>
            <a:off x="1892300" y="1295400"/>
            <a:ext cx="6096000" cy="4572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Conclusion</a:t>
            </a:r>
          </a:p>
        </p:txBody>
      </p:sp>
      <p:sp>
        <p:nvSpPr>
          <p:cNvPr id="1027" name="Rectangle 4"/>
          <p:cNvSpPr>
            <a:spLocks noGrp="1" noChangeArrowheads="1"/>
          </p:cNvSpPr>
          <p:nvPr>
            <p:ph type="body" idx="1"/>
          </p:nvPr>
        </p:nvSpPr>
        <p:spPr bwMode="auto">
          <a:xfrm>
            <a:off x="1892300" y="2514600"/>
            <a:ext cx="6096000" cy="1447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5301" name="Rectangle 5"/>
          <p:cNvSpPr>
            <a:spLocks noGrp="1" noChangeArrowheads="1"/>
          </p:cNvSpPr>
          <p:nvPr>
            <p:ph type="dt" sz="half" idx="2"/>
          </p:nvPr>
        </p:nvSpPr>
        <p:spPr bwMode="auto">
          <a:xfrm>
            <a:off x="6858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400">
                <a:ea typeface="+mn-ea"/>
                <a:cs typeface="Arial" charset="0"/>
              </a:defRPr>
            </a:lvl1pPr>
          </a:lstStyle>
          <a:p>
            <a:pPr>
              <a:defRPr/>
            </a:pPr>
            <a:fld id="{E7091F46-94D5-487B-AF11-90C04A066A2C}" type="datetime1">
              <a:rPr lang="en-US"/>
              <a:pPr>
                <a:defRPr/>
              </a:pPr>
              <a:t>3/25/2013</a:t>
            </a:fld>
            <a:endParaRPr lang="en-US"/>
          </a:p>
        </p:txBody>
      </p:sp>
      <p:sp>
        <p:nvSpPr>
          <p:cNvPr id="55302" name="Rectangle 6"/>
          <p:cNvSpPr>
            <a:spLocks noGrp="1" noChangeArrowheads="1"/>
          </p:cNvSpPr>
          <p:nvPr>
            <p:ph type="ftr" sz="quarter" idx="3"/>
          </p:nvPr>
        </p:nvSpPr>
        <p:spPr bwMode="auto">
          <a:xfrm>
            <a:off x="31242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defRPr sz="1400">
                <a:cs typeface="Arial" charset="0"/>
              </a:defRPr>
            </a:lvl1pPr>
          </a:lstStyle>
          <a:p>
            <a:pPr>
              <a:defRPr/>
            </a:pPr>
            <a:r>
              <a:rPr lang="en-US"/>
              <a:t>Copyright C2009 Retirementoptimizer.com Inc.</a:t>
            </a:r>
          </a:p>
        </p:txBody>
      </p:sp>
      <p:sp>
        <p:nvSpPr>
          <p:cNvPr id="55303" name="Rectangle 7"/>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400">
                <a:ea typeface="+mn-ea"/>
                <a:cs typeface="Arial" charset="0"/>
              </a:defRPr>
            </a:lvl1pPr>
          </a:lstStyle>
          <a:p>
            <a:pPr>
              <a:defRPr/>
            </a:pPr>
            <a:fld id="{0CE095CD-219F-4EEC-8058-6CBE59FF95A7}" type="slidenum">
              <a:rPr lang="en-US"/>
              <a:pPr>
                <a:defRPr/>
              </a:pPr>
              <a:t>‹#›</a:t>
            </a:fld>
            <a:endParaRPr lang="en-US" dirty="0">
              <a:solidFill>
                <a:schemeClr val="bg2">
                  <a:shade val="50000"/>
                </a:schemeClr>
              </a:solidFill>
            </a:endParaRPr>
          </a:p>
        </p:txBody>
      </p:sp>
      <p:sp>
        <p:nvSpPr>
          <p:cNvPr id="55304" name="Rectangle 8"/>
          <p:cNvSpPr>
            <a:spLocks noChangeArrowheads="1"/>
          </p:cNvSpPr>
          <p:nvPr/>
        </p:nvSpPr>
        <p:spPr bwMode="auto">
          <a:xfrm>
            <a:off x="-76200" y="-152400"/>
            <a:ext cx="381000" cy="7162800"/>
          </a:xfrm>
          <a:prstGeom prst="rect">
            <a:avLst/>
          </a:prstGeom>
          <a:solidFill>
            <a:srgbClr val="FF9F14"/>
          </a:solidFill>
          <a:ln w="9525">
            <a:noFill/>
            <a:miter lim="800000"/>
            <a:headEnd/>
            <a:tailEnd/>
          </a:ln>
        </p:spPr>
        <p:txBody>
          <a:bodyPr wrap="none" anchor="ctr"/>
          <a:lstStyle/>
          <a:p>
            <a:pPr>
              <a:defRPr/>
            </a:pPr>
            <a:endParaRPr lang="en-US">
              <a:ea typeface="+mn-ea"/>
              <a:cs typeface="Arial" charset="0"/>
            </a:endParaRPr>
          </a:p>
        </p:txBody>
      </p:sp>
      <p:pic>
        <p:nvPicPr>
          <p:cNvPr id="1032" name="Picture 9" descr="PI Financial 2PMS Tag copy"/>
          <p:cNvPicPr>
            <a:picLocks noChangeAspect="1" noChangeArrowheads="1"/>
          </p:cNvPicPr>
          <p:nvPr/>
        </p:nvPicPr>
        <p:blipFill>
          <a:blip r:embed="rId14"/>
          <a:srcRect/>
          <a:stretch>
            <a:fillRect/>
          </a:stretch>
        </p:blipFill>
        <p:spPr bwMode="auto">
          <a:xfrm>
            <a:off x="6096000" y="304800"/>
            <a:ext cx="2743200" cy="42545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842" r:id="rId1"/>
    <p:sldLayoutId id="2147483830"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 id="2147483852" r:id="rId12"/>
  </p:sldLayoutIdLst>
  <p:transition>
    <p:cut/>
  </p:transition>
  <p:timing>
    <p:tnLst>
      <p:par>
        <p:cTn id="1" dur="indefinite" restart="never" nodeType="tmRoot"/>
      </p:par>
    </p:tnLst>
  </p:timing>
  <p:hf hdr="0" dt="0"/>
  <p:txStyles>
    <p:titleStyle>
      <a:lvl1pPr algn="l" rtl="0" eaLnBrk="0" fontAlgn="base" hangingPunct="0">
        <a:spcBef>
          <a:spcPct val="0"/>
        </a:spcBef>
        <a:spcAft>
          <a:spcPct val="0"/>
        </a:spcAft>
        <a:defRPr sz="2800">
          <a:solidFill>
            <a:srgbClr val="404040"/>
          </a:solidFill>
          <a:latin typeface="Arial" pitchFamily="34" charset="0"/>
          <a:ea typeface="+mj-ea"/>
          <a:cs typeface="Arial" pitchFamily="34" charset="0"/>
        </a:defRPr>
      </a:lvl1pPr>
      <a:lvl2pPr algn="l" rtl="0" eaLnBrk="0" fontAlgn="base" hangingPunct="0">
        <a:spcBef>
          <a:spcPct val="0"/>
        </a:spcBef>
        <a:spcAft>
          <a:spcPct val="0"/>
        </a:spcAft>
        <a:defRPr sz="2800">
          <a:solidFill>
            <a:srgbClr val="404040"/>
          </a:solidFill>
          <a:latin typeface="Arial" charset="0"/>
          <a:ea typeface="ＭＳ Ｐゴシック" pitchFamily="16" charset="-128"/>
          <a:cs typeface="Arial" charset="0"/>
        </a:defRPr>
      </a:lvl2pPr>
      <a:lvl3pPr algn="l" rtl="0" eaLnBrk="0" fontAlgn="base" hangingPunct="0">
        <a:spcBef>
          <a:spcPct val="0"/>
        </a:spcBef>
        <a:spcAft>
          <a:spcPct val="0"/>
        </a:spcAft>
        <a:defRPr sz="2800">
          <a:solidFill>
            <a:srgbClr val="404040"/>
          </a:solidFill>
          <a:latin typeface="Arial" charset="0"/>
          <a:ea typeface="ＭＳ Ｐゴシック" pitchFamily="16" charset="-128"/>
          <a:cs typeface="Arial" charset="0"/>
        </a:defRPr>
      </a:lvl3pPr>
      <a:lvl4pPr algn="l" rtl="0" eaLnBrk="0" fontAlgn="base" hangingPunct="0">
        <a:spcBef>
          <a:spcPct val="0"/>
        </a:spcBef>
        <a:spcAft>
          <a:spcPct val="0"/>
        </a:spcAft>
        <a:defRPr sz="2800">
          <a:solidFill>
            <a:srgbClr val="404040"/>
          </a:solidFill>
          <a:latin typeface="Arial" charset="0"/>
          <a:ea typeface="ＭＳ Ｐゴシック" pitchFamily="16" charset="-128"/>
          <a:cs typeface="Arial" charset="0"/>
        </a:defRPr>
      </a:lvl4pPr>
      <a:lvl5pPr algn="l" rtl="0" eaLnBrk="0" fontAlgn="base" hangingPunct="0">
        <a:spcBef>
          <a:spcPct val="0"/>
        </a:spcBef>
        <a:spcAft>
          <a:spcPct val="0"/>
        </a:spcAft>
        <a:defRPr sz="2800">
          <a:solidFill>
            <a:srgbClr val="404040"/>
          </a:solidFill>
          <a:latin typeface="Arial" charset="0"/>
          <a:ea typeface="ＭＳ Ｐゴシック" pitchFamily="16" charset="-128"/>
          <a:cs typeface="Arial" charset="0"/>
        </a:defRPr>
      </a:lvl5pPr>
      <a:lvl6pPr marL="457200" algn="l" rtl="0" eaLnBrk="1" fontAlgn="base" hangingPunct="1">
        <a:spcBef>
          <a:spcPct val="0"/>
        </a:spcBef>
        <a:spcAft>
          <a:spcPct val="0"/>
        </a:spcAft>
        <a:defRPr sz="2800">
          <a:solidFill>
            <a:srgbClr val="404040"/>
          </a:solidFill>
          <a:latin typeface="B Univers 65 Bold" pitchFamily="16" charset="0"/>
          <a:ea typeface="ＭＳ Ｐゴシック" pitchFamily="16" charset="-128"/>
        </a:defRPr>
      </a:lvl6pPr>
      <a:lvl7pPr marL="914400" algn="l" rtl="0" eaLnBrk="1" fontAlgn="base" hangingPunct="1">
        <a:spcBef>
          <a:spcPct val="0"/>
        </a:spcBef>
        <a:spcAft>
          <a:spcPct val="0"/>
        </a:spcAft>
        <a:defRPr sz="2800">
          <a:solidFill>
            <a:srgbClr val="404040"/>
          </a:solidFill>
          <a:latin typeface="B Univers 65 Bold" pitchFamily="16" charset="0"/>
          <a:ea typeface="ＭＳ Ｐゴシック" pitchFamily="16" charset="-128"/>
        </a:defRPr>
      </a:lvl7pPr>
      <a:lvl8pPr marL="1371600" algn="l" rtl="0" eaLnBrk="1" fontAlgn="base" hangingPunct="1">
        <a:spcBef>
          <a:spcPct val="0"/>
        </a:spcBef>
        <a:spcAft>
          <a:spcPct val="0"/>
        </a:spcAft>
        <a:defRPr sz="2800">
          <a:solidFill>
            <a:srgbClr val="404040"/>
          </a:solidFill>
          <a:latin typeface="B Univers 65 Bold" pitchFamily="16" charset="0"/>
          <a:ea typeface="ＭＳ Ｐゴシック" pitchFamily="16" charset="-128"/>
        </a:defRPr>
      </a:lvl8pPr>
      <a:lvl9pPr marL="1828800" algn="l" rtl="0" eaLnBrk="1" fontAlgn="base" hangingPunct="1">
        <a:spcBef>
          <a:spcPct val="0"/>
        </a:spcBef>
        <a:spcAft>
          <a:spcPct val="0"/>
        </a:spcAft>
        <a:defRPr sz="2800">
          <a:solidFill>
            <a:srgbClr val="404040"/>
          </a:solidFill>
          <a:latin typeface="B Univers 65 Bold" pitchFamily="16" charset="0"/>
          <a:ea typeface="ＭＳ Ｐゴシック" pitchFamily="16" charset="-128"/>
        </a:defRPr>
      </a:lvl9pPr>
    </p:titleStyle>
    <p:bodyStyle>
      <a:lvl1pPr marL="287338" indent="-287338" algn="l" rtl="0" eaLnBrk="0" fontAlgn="base" hangingPunct="0">
        <a:spcBef>
          <a:spcPct val="20000"/>
        </a:spcBef>
        <a:spcAft>
          <a:spcPct val="0"/>
        </a:spcAft>
        <a:buSzPct val="110000"/>
        <a:buFont typeface="Times" pitchFamily="18" charset="0"/>
        <a:buChar char="•"/>
        <a:defRPr sz="2400">
          <a:solidFill>
            <a:srgbClr val="404040"/>
          </a:solidFill>
          <a:latin typeface="+mn-lt"/>
          <a:ea typeface="+mn-ea"/>
          <a:cs typeface="ＭＳ Ｐゴシック"/>
        </a:defRPr>
      </a:lvl1pPr>
      <a:lvl2pPr marL="857250" indent="-285750" algn="l" rtl="0" eaLnBrk="0" fontAlgn="base" hangingPunct="0">
        <a:spcBef>
          <a:spcPct val="20000"/>
        </a:spcBef>
        <a:spcAft>
          <a:spcPct val="0"/>
        </a:spcAft>
        <a:buSzPct val="110000"/>
        <a:buFont typeface="Times" pitchFamily="18" charset="0"/>
        <a:buChar char="•"/>
        <a:defRPr sz="2000">
          <a:solidFill>
            <a:srgbClr val="404040"/>
          </a:solidFill>
          <a:latin typeface="+mn-lt"/>
          <a:ea typeface="+mn-ea"/>
          <a:cs typeface="ＭＳ Ｐゴシック"/>
        </a:defRPr>
      </a:lvl2pPr>
      <a:lvl3pPr marL="1276350" indent="-228600" algn="l" rtl="0" eaLnBrk="0" fontAlgn="base" hangingPunct="0">
        <a:spcBef>
          <a:spcPct val="20000"/>
        </a:spcBef>
        <a:spcAft>
          <a:spcPct val="0"/>
        </a:spcAft>
        <a:buSzPct val="110000"/>
        <a:buFont typeface="Times" pitchFamily="18" charset="0"/>
        <a:buChar char="•"/>
        <a:defRPr>
          <a:solidFill>
            <a:srgbClr val="404040"/>
          </a:solidFill>
          <a:latin typeface="+mn-lt"/>
          <a:ea typeface="+mn-ea"/>
          <a:cs typeface="ＭＳ Ｐゴシック"/>
        </a:defRPr>
      </a:lvl3pPr>
      <a:lvl4pPr marL="1695450" indent="-228600" algn="l" rtl="0" eaLnBrk="0" fontAlgn="base" hangingPunct="0">
        <a:spcBef>
          <a:spcPct val="20000"/>
        </a:spcBef>
        <a:spcAft>
          <a:spcPct val="0"/>
        </a:spcAft>
        <a:buSzPct val="110000"/>
        <a:buFont typeface="Times" pitchFamily="18" charset="0"/>
        <a:buChar char="•"/>
        <a:defRPr sz="1600">
          <a:solidFill>
            <a:srgbClr val="404040"/>
          </a:solidFill>
          <a:latin typeface="+mn-lt"/>
          <a:ea typeface="+mn-ea"/>
          <a:cs typeface="ＭＳ Ｐゴシック"/>
        </a:defRPr>
      </a:lvl4pPr>
      <a:lvl5pPr marL="2114550" indent="-228600" algn="l" rtl="0" eaLnBrk="0" fontAlgn="base" hangingPunct="0">
        <a:spcBef>
          <a:spcPct val="20000"/>
        </a:spcBef>
        <a:spcAft>
          <a:spcPct val="0"/>
        </a:spcAft>
        <a:buSzPct val="110000"/>
        <a:buFont typeface="Times" pitchFamily="18" charset="0"/>
        <a:buChar char="•"/>
        <a:defRPr sz="1600">
          <a:solidFill>
            <a:srgbClr val="404040"/>
          </a:solidFill>
          <a:latin typeface="+mn-lt"/>
          <a:ea typeface="+mn-ea"/>
          <a:cs typeface="ＭＳ Ｐゴシック"/>
        </a:defRPr>
      </a:lvl5pPr>
      <a:lvl6pPr marL="2571750" indent="-228600" algn="l" rtl="0" eaLnBrk="1" fontAlgn="base" hangingPunct="1">
        <a:spcBef>
          <a:spcPct val="20000"/>
        </a:spcBef>
        <a:spcAft>
          <a:spcPct val="0"/>
        </a:spcAft>
        <a:buSzPct val="110000"/>
        <a:buFont typeface="Times" pitchFamily="16" charset="0"/>
        <a:buChar char="•"/>
        <a:defRPr sz="1600">
          <a:solidFill>
            <a:srgbClr val="404040"/>
          </a:solidFill>
          <a:latin typeface="+mn-lt"/>
          <a:ea typeface="+mn-ea"/>
        </a:defRPr>
      </a:lvl6pPr>
      <a:lvl7pPr marL="3028950" indent="-228600" algn="l" rtl="0" eaLnBrk="1" fontAlgn="base" hangingPunct="1">
        <a:spcBef>
          <a:spcPct val="20000"/>
        </a:spcBef>
        <a:spcAft>
          <a:spcPct val="0"/>
        </a:spcAft>
        <a:buSzPct val="110000"/>
        <a:buFont typeface="Times" pitchFamily="16" charset="0"/>
        <a:buChar char="•"/>
        <a:defRPr sz="1600">
          <a:solidFill>
            <a:srgbClr val="404040"/>
          </a:solidFill>
          <a:latin typeface="+mn-lt"/>
          <a:ea typeface="+mn-ea"/>
        </a:defRPr>
      </a:lvl7pPr>
      <a:lvl8pPr marL="3486150" indent="-228600" algn="l" rtl="0" eaLnBrk="1" fontAlgn="base" hangingPunct="1">
        <a:spcBef>
          <a:spcPct val="20000"/>
        </a:spcBef>
        <a:spcAft>
          <a:spcPct val="0"/>
        </a:spcAft>
        <a:buSzPct val="110000"/>
        <a:buFont typeface="Times" pitchFamily="16" charset="0"/>
        <a:buChar char="•"/>
        <a:defRPr sz="1600">
          <a:solidFill>
            <a:srgbClr val="404040"/>
          </a:solidFill>
          <a:latin typeface="+mn-lt"/>
          <a:ea typeface="+mn-ea"/>
        </a:defRPr>
      </a:lvl8pPr>
      <a:lvl9pPr marL="3943350" indent="-228600" algn="l" rtl="0" eaLnBrk="1" fontAlgn="base" hangingPunct="1">
        <a:spcBef>
          <a:spcPct val="20000"/>
        </a:spcBef>
        <a:spcAft>
          <a:spcPct val="0"/>
        </a:spcAft>
        <a:buSzPct val="110000"/>
        <a:buFont typeface="Times" pitchFamily="16" charset="0"/>
        <a:buChar char="•"/>
        <a:defRPr sz="1600">
          <a:solidFill>
            <a:srgbClr val="40404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4338" name="Picture 2" descr="PI_Powerpoint_bkgrnd"/>
          <p:cNvPicPr>
            <a:picLocks noChangeAspect="1" noChangeArrowheads="1"/>
          </p:cNvPicPr>
          <p:nvPr/>
        </p:nvPicPr>
        <p:blipFill>
          <a:blip r:embed="rId13"/>
          <a:srcRect/>
          <a:stretch>
            <a:fillRect/>
          </a:stretch>
        </p:blipFill>
        <p:spPr bwMode="auto">
          <a:xfrm>
            <a:off x="-19050" y="-14288"/>
            <a:ext cx="9182100" cy="6886576"/>
          </a:xfrm>
          <a:prstGeom prst="rect">
            <a:avLst/>
          </a:prstGeom>
          <a:noFill/>
          <a:ln w="9525">
            <a:noFill/>
            <a:miter lim="800000"/>
            <a:headEnd/>
            <a:tailEnd/>
          </a:ln>
        </p:spPr>
      </p:pic>
      <p:sp>
        <p:nvSpPr>
          <p:cNvPr id="14339" name="Rectangle 3"/>
          <p:cNvSpPr>
            <a:spLocks noGrp="1" noChangeArrowheads="1"/>
          </p:cNvSpPr>
          <p:nvPr>
            <p:ph type="title"/>
          </p:nvPr>
        </p:nvSpPr>
        <p:spPr bwMode="auto">
          <a:xfrm>
            <a:off x="1892300" y="1295400"/>
            <a:ext cx="6096000" cy="4572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4340" name="Rectangle 4"/>
          <p:cNvSpPr>
            <a:spLocks noGrp="1" noChangeArrowheads="1"/>
          </p:cNvSpPr>
          <p:nvPr>
            <p:ph type="body" idx="1"/>
          </p:nvPr>
        </p:nvSpPr>
        <p:spPr bwMode="auto">
          <a:xfrm>
            <a:off x="1892300" y="2514600"/>
            <a:ext cx="6096000" cy="1447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4277" name="Rectangle 5"/>
          <p:cNvSpPr>
            <a:spLocks noGrp="1" noChangeArrowheads="1"/>
          </p:cNvSpPr>
          <p:nvPr>
            <p:ph type="dt" sz="half" idx="2"/>
          </p:nvPr>
        </p:nvSpPr>
        <p:spPr bwMode="auto">
          <a:xfrm>
            <a:off x="6858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400">
                <a:cs typeface="Arial" charset="0"/>
              </a:defRPr>
            </a:lvl1pPr>
          </a:lstStyle>
          <a:p>
            <a:pPr>
              <a:defRPr/>
            </a:pPr>
            <a:fld id="{2D1EF7FC-AA28-41B0-954E-1BC2E737C9A4}" type="datetime1">
              <a:rPr lang="en-US"/>
              <a:pPr>
                <a:defRPr/>
              </a:pPr>
              <a:t>3/25/2013</a:t>
            </a:fld>
            <a:endParaRPr lang="en-US"/>
          </a:p>
        </p:txBody>
      </p:sp>
      <p:sp>
        <p:nvSpPr>
          <p:cNvPr id="54278" name="Rectangle 6"/>
          <p:cNvSpPr>
            <a:spLocks noGrp="1" noChangeArrowheads="1"/>
          </p:cNvSpPr>
          <p:nvPr>
            <p:ph type="ftr" sz="quarter" idx="3"/>
          </p:nvPr>
        </p:nvSpPr>
        <p:spPr bwMode="auto">
          <a:xfrm>
            <a:off x="31242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defRPr sz="1400">
                <a:cs typeface="Arial" charset="0"/>
              </a:defRPr>
            </a:lvl1pPr>
          </a:lstStyle>
          <a:p>
            <a:pPr>
              <a:defRPr/>
            </a:pPr>
            <a:endParaRPr lang="en-US"/>
          </a:p>
        </p:txBody>
      </p:sp>
      <p:sp>
        <p:nvSpPr>
          <p:cNvPr id="54279" name="Rectangle 7"/>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400">
                <a:ea typeface="+mn-ea"/>
                <a:cs typeface="Arial" charset="0"/>
              </a:defRPr>
            </a:lvl1pPr>
          </a:lstStyle>
          <a:p>
            <a:pPr>
              <a:defRPr/>
            </a:pPr>
            <a:fld id="{AB403726-1501-412D-A774-F7E67B2BEF7E}" type="slidenum">
              <a:rPr lang="en-US"/>
              <a:pPr>
                <a:defRPr/>
              </a:pPr>
              <a:t>‹#›</a:t>
            </a:fld>
            <a:endParaRPr lang="en-US"/>
          </a:p>
        </p:txBody>
      </p:sp>
      <p:sp>
        <p:nvSpPr>
          <p:cNvPr id="54280" name="Rectangle 8"/>
          <p:cNvSpPr>
            <a:spLocks noChangeArrowheads="1"/>
          </p:cNvSpPr>
          <p:nvPr/>
        </p:nvSpPr>
        <p:spPr bwMode="auto">
          <a:xfrm>
            <a:off x="-76200" y="-152400"/>
            <a:ext cx="381000" cy="7162800"/>
          </a:xfrm>
          <a:prstGeom prst="rect">
            <a:avLst/>
          </a:prstGeom>
          <a:solidFill>
            <a:srgbClr val="FF9F14"/>
          </a:solidFill>
          <a:ln w="9525">
            <a:noFill/>
            <a:miter lim="800000"/>
            <a:headEnd/>
            <a:tailEnd/>
          </a:ln>
        </p:spPr>
        <p:txBody>
          <a:bodyPr wrap="none" anchor="ctr"/>
          <a:lstStyle/>
          <a:p>
            <a:pPr>
              <a:defRPr/>
            </a:pPr>
            <a:endParaRPr lang="en-US">
              <a:ea typeface="+mn-ea"/>
              <a:cs typeface="Arial" charset="0"/>
            </a:endParaRPr>
          </a:p>
        </p:txBody>
      </p:sp>
      <p:pic>
        <p:nvPicPr>
          <p:cNvPr id="14345" name="Picture 9" descr="PI Financial 2PMS Tag copy"/>
          <p:cNvPicPr>
            <a:picLocks noChangeAspect="1" noChangeArrowheads="1"/>
          </p:cNvPicPr>
          <p:nvPr/>
        </p:nvPicPr>
        <p:blipFill>
          <a:blip r:embed="rId14"/>
          <a:srcRect/>
          <a:stretch>
            <a:fillRect/>
          </a:stretch>
        </p:blipFill>
        <p:spPr bwMode="auto">
          <a:xfrm>
            <a:off x="6096000" y="304800"/>
            <a:ext cx="2743200" cy="42545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841" r:id="rId1"/>
    <p:sldLayoutId id="2147483840" r:id="rId2"/>
    <p:sldLayoutId id="2147483839" r:id="rId3"/>
    <p:sldLayoutId id="2147483838" r:id="rId4"/>
    <p:sldLayoutId id="2147483837" r:id="rId5"/>
    <p:sldLayoutId id="2147483836" r:id="rId6"/>
    <p:sldLayoutId id="2147483835" r:id="rId7"/>
    <p:sldLayoutId id="2147483834" r:id="rId8"/>
    <p:sldLayoutId id="2147483833" r:id="rId9"/>
    <p:sldLayoutId id="2147483832" r:id="rId10"/>
    <p:sldLayoutId id="2147483831" r:id="rId11"/>
  </p:sldLayoutIdLst>
  <p:transition>
    <p:cut/>
  </p:transition>
  <p:hf hdr="0" ftr="0" dt="0"/>
  <p:txStyles>
    <p:titleStyle>
      <a:lvl1pPr algn="l" rtl="0" eaLnBrk="0" fontAlgn="base" hangingPunct="0">
        <a:spcBef>
          <a:spcPct val="0"/>
        </a:spcBef>
        <a:spcAft>
          <a:spcPct val="0"/>
        </a:spcAft>
        <a:defRPr sz="2800">
          <a:solidFill>
            <a:srgbClr val="404040"/>
          </a:solidFill>
          <a:latin typeface="+mj-lt"/>
          <a:ea typeface="+mj-ea"/>
          <a:cs typeface="ＭＳ Ｐゴシック"/>
        </a:defRPr>
      </a:lvl1pPr>
      <a:lvl2pPr algn="l" rtl="0" eaLnBrk="0" fontAlgn="base" hangingPunct="0">
        <a:spcBef>
          <a:spcPct val="0"/>
        </a:spcBef>
        <a:spcAft>
          <a:spcPct val="0"/>
        </a:spcAft>
        <a:defRPr sz="2800">
          <a:solidFill>
            <a:srgbClr val="404040"/>
          </a:solidFill>
          <a:latin typeface="B Univers 65 Bold" pitchFamily="16" charset="0"/>
          <a:ea typeface="ＭＳ Ｐゴシック" pitchFamily="16" charset="-128"/>
          <a:cs typeface="ＭＳ Ｐゴシック"/>
        </a:defRPr>
      </a:lvl2pPr>
      <a:lvl3pPr algn="l" rtl="0" eaLnBrk="0" fontAlgn="base" hangingPunct="0">
        <a:spcBef>
          <a:spcPct val="0"/>
        </a:spcBef>
        <a:spcAft>
          <a:spcPct val="0"/>
        </a:spcAft>
        <a:defRPr sz="2800">
          <a:solidFill>
            <a:srgbClr val="404040"/>
          </a:solidFill>
          <a:latin typeface="B Univers 65 Bold" pitchFamily="16" charset="0"/>
          <a:ea typeface="ＭＳ Ｐゴシック" pitchFamily="16" charset="-128"/>
          <a:cs typeface="ＭＳ Ｐゴシック"/>
        </a:defRPr>
      </a:lvl3pPr>
      <a:lvl4pPr algn="l" rtl="0" eaLnBrk="0" fontAlgn="base" hangingPunct="0">
        <a:spcBef>
          <a:spcPct val="0"/>
        </a:spcBef>
        <a:spcAft>
          <a:spcPct val="0"/>
        </a:spcAft>
        <a:defRPr sz="2800">
          <a:solidFill>
            <a:srgbClr val="404040"/>
          </a:solidFill>
          <a:latin typeface="B Univers 65 Bold" pitchFamily="16" charset="0"/>
          <a:ea typeface="ＭＳ Ｐゴシック" pitchFamily="16" charset="-128"/>
          <a:cs typeface="ＭＳ Ｐゴシック"/>
        </a:defRPr>
      </a:lvl4pPr>
      <a:lvl5pPr algn="l" rtl="0" eaLnBrk="0" fontAlgn="base" hangingPunct="0">
        <a:spcBef>
          <a:spcPct val="0"/>
        </a:spcBef>
        <a:spcAft>
          <a:spcPct val="0"/>
        </a:spcAft>
        <a:defRPr sz="2800">
          <a:solidFill>
            <a:srgbClr val="404040"/>
          </a:solidFill>
          <a:latin typeface="B Univers 65 Bold" pitchFamily="16" charset="0"/>
          <a:ea typeface="ＭＳ Ｐゴシック" pitchFamily="16" charset="-128"/>
          <a:cs typeface="ＭＳ Ｐゴシック"/>
        </a:defRPr>
      </a:lvl5pPr>
      <a:lvl6pPr marL="457200" algn="l" rtl="0" eaLnBrk="1" fontAlgn="base" hangingPunct="1">
        <a:spcBef>
          <a:spcPct val="0"/>
        </a:spcBef>
        <a:spcAft>
          <a:spcPct val="0"/>
        </a:spcAft>
        <a:defRPr sz="2800">
          <a:solidFill>
            <a:srgbClr val="404040"/>
          </a:solidFill>
          <a:latin typeface="B Univers 65 Bold" pitchFamily="16" charset="0"/>
          <a:ea typeface="ＭＳ Ｐゴシック" pitchFamily="16" charset="-128"/>
        </a:defRPr>
      </a:lvl6pPr>
      <a:lvl7pPr marL="914400" algn="l" rtl="0" eaLnBrk="1" fontAlgn="base" hangingPunct="1">
        <a:spcBef>
          <a:spcPct val="0"/>
        </a:spcBef>
        <a:spcAft>
          <a:spcPct val="0"/>
        </a:spcAft>
        <a:defRPr sz="2800">
          <a:solidFill>
            <a:srgbClr val="404040"/>
          </a:solidFill>
          <a:latin typeface="B Univers 65 Bold" pitchFamily="16" charset="0"/>
          <a:ea typeface="ＭＳ Ｐゴシック" pitchFamily="16" charset="-128"/>
        </a:defRPr>
      </a:lvl7pPr>
      <a:lvl8pPr marL="1371600" algn="l" rtl="0" eaLnBrk="1" fontAlgn="base" hangingPunct="1">
        <a:spcBef>
          <a:spcPct val="0"/>
        </a:spcBef>
        <a:spcAft>
          <a:spcPct val="0"/>
        </a:spcAft>
        <a:defRPr sz="2800">
          <a:solidFill>
            <a:srgbClr val="404040"/>
          </a:solidFill>
          <a:latin typeface="B Univers 65 Bold" pitchFamily="16" charset="0"/>
          <a:ea typeface="ＭＳ Ｐゴシック" pitchFamily="16" charset="-128"/>
        </a:defRPr>
      </a:lvl8pPr>
      <a:lvl9pPr marL="1828800" algn="l" rtl="0" eaLnBrk="1" fontAlgn="base" hangingPunct="1">
        <a:spcBef>
          <a:spcPct val="0"/>
        </a:spcBef>
        <a:spcAft>
          <a:spcPct val="0"/>
        </a:spcAft>
        <a:defRPr sz="2800">
          <a:solidFill>
            <a:srgbClr val="404040"/>
          </a:solidFill>
          <a:latin typeface="B Univers 65 Bold" pitchFamily="16" charset="0"/>
          <a:ea typeface="ＭＳ Ｐゴシック" pitchFamily="16" charset="-128"/>
        </a:defRPr>
      </a:lvl9pPr>
    </p:titleStyle>
    <p:bodyStyle>
      <a:lvl1pPr marL="287338" indent="-287338" algn="l" rtl="0" eaLnBrk="0" fontAlgn="base" hangingPunct="0">
        <a:spcBef>
          <a:spcPct val="20000"/>
        </a:spcBef>
        <a:spcAft>
          <a:spcPct val="0"/>
        </a:spcAft>
        <a:buSzPct val="110000"/>
        <a:buFont typeface="Times" pitchFamily="18" charset="0"/>
        <a:buChar char="•"/>
        <a:defRPr sz="2400">
          <a:solidFill>
            <a:srgbClr val="404040"/>
          </a:solidFill>
          <a:latin typeface="+mn-lt"/>
          <a:ea typeface="+mn-ea"/>
          <a:cs typeface="ＭＳ Ｐゴシック"/>
        </a:defRPr>
      </a:lvl1pPr>
      <a:lvl2pPr marL="857250" indent="-285750" algn="l" rtl="0" eaLnBrk="0" fontAlgn="base" hangingPunct="0">
        <a:spcBef>
          <a:spcPct val="20000"/>
        </a:spcBef>
        <a:spcAft>
          <a:spcPct val="0"/>
        </a:spcAft>
        <a:buSzPct val="110000"/>
        <a:buFont typeface="Times" pitchFamily="18" charset="0"/>
        <a:buChar char="•"/>
        <a:defRPr sz="2000">
          <a:solidFill>
            <a:srgbClr val="404040"/>
          </a:solidFill>
          <a:latin typeface="+mn-lt"/>
          <a:ea typeface="+mn-ea"/>
          <a:cs typeface="ＭＳ Ｐゴシック"/>
        </a:defRPr>
      </a:lvl2pPr>
      <a:lvl3pPr marL="1276350" indent="-228600" algn="l" rtl="0" eaLnBrk="0" fontAlgn="base" hangingPunct="0">
        <a:spcBef>
          <a:spcPct val="20000"/>
        </a:spcBef>
        <a:spcAft>
          <a:spcPct val="0"/>
        </a:spcAft>
        <a:buSzPct val="110000"/>
        <a:buFont typeface="Times" pitchFamily="18" charset="0"/>
        <a:buChar char="•"/>
        <a:defRPr>
          <a:solidFill>
            <a:srgbClr val="404040"/>
          </a:solidFill>
          <a:latin typeface="+mn-lt"/>
          <a:ea typeface="+mn-ea"/>
          <a:cs typeface="ＭＳ Ｐゴシック"/>
        </a:defRPr>
      </a:lvl3pPr>
      <a:lvl4pPr marL="1695450" indent="-228600" algn="l" rtl="0" eaLnBrk="0" fontAlgn="base" hangingPunct="0">
        <a:spcBef>
          <a:spcPct val="20000"/>
        </a:spcBef>
        <a:spcAft>
          <a:spcPct val="0"/>
        </a:spcAft>
        <a:buSzPct val="110000"/>
        <a:buFont typeface="Times" pitchFamily="18" charset="0"/>
        <a:buChar char="•"/>
        <a:defRPr sz="1600">
          <a:solidFill>
            <a:srgbClr val="404040"/>
          </a:solidFill>
          <a:latin typeface="+mn-lt"/>
          <a:ea typeface="+mn-ea"/>
          <a:cs typeface="ＭＳ Ｐゴシック"/>
        </a:defRPr>
      </a:lvl4pPr>
      <a:lvl5pPr marL="2114550" indent="-228600" algn="l" rtl="0" eaLnBrk="0" fontAlgn="base" hangingPunct="0">
        <a:spcBef>
          <a:spcPct val="20000"/>
        </a:spcBef>
        <a:spcAft>
          <a:spcPct val="0"/>
        </a:spcAft>
        <a:buSzPct val="110000"/>
        <a:buFont typeface="Times" pitchFamily="18" charset="0"/>
        <a:buChar char="•"/>
        <a:defRPr sz="1600">
          <a:solidFill>
            <a:srgbClr val="404040"/>
          </a:solidFill>
          <a:latin typeface="+mn-lt"/>
          <a:ea typeface="+mn-ea"/>
          <a:cs typeface="ＭＳ Ｐゴシック"/>
        </a:defRPr>
      </a:lvl5pPr>
      <a:lvl6pPr marL="2571750" indent="-228600" algn="l" rtl="0" eaLnBrk="1" fontAlgn="base" hangingPunct="1">
        <a:spcBef>
          <a:spcPct val="20000"/>
        </a:spcBef>
        <a:spcAft>
          <a:spcPct val="0"/>
        </a:spcAft>
        <a:buSzPct val="110000"/>
        <a:buFont typeface="Times" pitchFamily="16" charset="0"/>
        <a:buChar char="•"/>
        <a:defRPr sz="1600">
          <a:solidFill>
            <a:srgbClr val="404040"/>
          </a:solidFill>
          <a:latin typeface="+mn-lt"/>
          <a:ea typeface="+mn-ea"/>
        </a:defRPr>
      </a:lvl6pPr>
      <a:lvl7pPr marL="3028950" indent="-228600" algn="l" rtl="0" eaLnBrk="1" fontAlgn="base" hangingPunct="1">
        <a:spcBef>
          <a:spcPct val="20000"/>
        </a:spcBef>
        <a:spcAft>
          <a:spcPct val="0"/>
        </a:spcAft>
        <a:buSzPct val="110000"/>
        <a:buFont typeface="Times" pitchFamily="16" charset="0"/>
        <a:buChar char="•"/>
        <a:defRPr sz="1600">
          <a:solidFill>
            <a:srgbClr val="404040"/>
          </a:solidFill>
          <a:latin typeface="+mn-lt"/>
          <a:ea typeface="+mn-ea"/>
        </a:defRPr>
      </a:lvl7pPr>
      <a:lvl8pPr marL="3486150" indent="-228600" algn="l" rtl="0" eaLnBrk="1" fontAlgn="base" hangingPunct="1">
        <a:spcBef>
          <a:spcPct val="20000"/>
        </a:spcBef>
        <a:spcAft>
          <a:spcPct val="0"/>
        </a:spcAft>
        <a:buSzPct val="110000"/>
        <a:buFont typeface="Times" pitchFamily="16" charset="0"/>
        <a:buChar char="•"/>
        <a:defRPr sz="1600">
          <a:solidFill>
            <a:srgbClr val="404040"/>
          </a:solidFill>
          <a:latin typeface="+mn-lt"/>
          <a:ea typeface="+mn-ea"/>
        </a:defRPr>
      </a:lvl8pPr>
      <a:lvl9pPr marL="3943350" indent="-228600" algn="l" rtl="0" eaLnBrk="1" fontAlgn="base" hangingPunct="1">
        <a:spcBef>
          <a:spcPct val="20000"/>
        </a:spcBef>
        <a:spcAft>
          <a:spcPct val="0"/>
        </a:spcAft>
        <a:buSzPct val="110000"/>
        <a:buFont typeface="Times" pitchFamily="16" charset="0"/>
        <a:buChar char="•"/>
        <a:defRPr sz="1600">
          <a:solidFill>
            <a:srgbClr val="40404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stavadler.com/" TargetMode="External"/><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6A6FAD51-5C4B-4EC4-9146-98E54B1F79C5}" type="slidenum">
              <a:rPr lang="en-US"/>
              <a:pPr>
                <a:defRPr/>
              </a:pPr>
              <a:t>1</a:t>
            </a:fld>
            <a:endParaRPr lang="en-US"/>
          </a:p>
        </p:txBody>
      </p:sp>
      <p:sp>
        <p:nvSpPr>
          <p:cNvPr id="28674" name="Title 1"/>
          <p:cNvSpPr>
            <a:spLocks noGrp="1"/>
          </p:cNvSpPr>
          <p:nvPr>
            <p:ph type="title"/>
          </p:nvPr>
        </p:nvSpPr>
        <p:spPr>
          <a:xfrm>
            <a:off x="1749425" y="1462088"/>
            <a:ext cx="6096000" cy="457200"/>
          </a:xfrm>
        </p:spPr>
        <p:txBody>
          <a:bodyPr/>
          <a:lstStyle/>
          <a:p>
            <a:pPr algn="ctr"/>
            <a:r>
              <a:rPr lang="en-CA" b="1" smtClean="0">
                <a:solidFill>
                  <a:schemeClr val="tx1"/>
                </a:solidFill>
                <a:latin typeface="Arial" charset="0"/>
                <a:cs typeface="Arial" charset="0"/>
              </a:rPr>
              <a:t>Advanced Retirement </a:t>
            </a:r>
            <a:br>
              <a:rPr lang="en-CA" b="1" smtClean="0">
                <a:solidFill>
                  <a:schemeClr val="tx1"/>
                </a:solidFill>
                <a:latin typeface="Arial" charset="0"/>
                <a:cs typeface="Arial" charset="0"/>
              </a:rPr>
            </a:br>
            <a:r>
              <a:rPr lang="en-CA" b="1" smtClean="0">
                <a:solidFill>
                  <a:schemeClr val="tx1"/>
                </a:solidFill>
                <a:latin typeface="Arial" charset="0"/>
                <a:cs typeface="Arial" charset="0"/>
              </a:rPr>
              <a:t>Analysis and Planning</a:t>
            </a:r>
          </a:p>
        </p:txBody>
      </p:sp>
      <p:sp>
        <p:nvSpPr>
          <p:cNvPr id="28675" name="Title 1"/>
          <p:cNvSpPr txBox="1">
            <a:spLocks/>
          </p:cNvSpPr>
          <p:nvPr/>
        </p:nvSpPr>
        <p:spPr bwMode="auto">
          <a:xfrm>
            <a:off x="1089025" y="2144713"/>
            <a:ext cx="7216775" cy="2427287"/>
          </a:xfrm>
          <a:prstGeom prst="rect">
            <a:avLst/>
          </a:prstGeom>
          <a:noFill/>
          <a:ln w="9525">
            <a:noFill/>
            <a:miter lim="800000"/>
            <a:headEnd/>
            <a:tailEnd/>
          </a:ln>
        </p:spPr>
        <p:txBody>
          <a:bodyPr anchor="ctr"/>
          <a:lstStyle/>
          <a:p>
            <a:pPr algn="ctr" eaLnBrk="0" hangingPunct="0"/>
            <a:r>
              <a:rPr lang="en-CA" sz="1400">
                <a:solidFill>
                  <a:srgbClr val="404040"/>
                </a:solidFill>
                <a:latin typeface="Arial" charset="0"/>
                <a:cs typeface="Arial" charset="0"/>
              </a:rPr>
              <a:t>Presented by:</a:t>
            </a:r>
          </a:p>
          <a:p>
            <a:pPr algn="ctr" eaLnBrk="0" hangingPunct="0"/>
            <a:endParaRPr lang="en-CA" sz="1400">
              <a:solidFill>
                <a:srgbClr val="404040"/>
              </a:solidFill>
              <a:latin typeface="Arial" charset="0"/>
              <a:cs typeface="Arial" charset="0"/>
            </a:endParaRPr>
          </a:p>
          <a:p>
            <a:pPr algn="ctr" eaLnBrk="0" hangingPunct="0"/>
            <a:r>
              <a:rPr lang="en-CA" sz="1400">
                <a:solidFill>
                  <a:srgbClr val="404040"/>
                </a:solidFill>
                <a:latin typeface="Arial" charset="0"/>
                <a:cs typeface="Arial" charset="0"/>
              </a:rPr>
              <a:t>Stav Adler  CSWP, CPCA</a:t>
            </a:r>
          </a:p>
          <a:p>
            <a:pPr algn="ctr" eaLnBrk="0" hangingPunct="0"/>
            <a:r>
              <a:rPr lang="en-CA" sz="1400">
                <a:solidFill>
                  <a:srgbClr val="404040"/>
                </a:solidFill>
                <a:latin typeface="Arial" charset="0"/>
                <a:cs typeface="Arial" charset="0"/>
              </a:rPr>
              <a:t>Retirement Analyst</a:t>
            </a:r>
          </a:p>
          <a:p>
            <a:pPr algn="ctr" eaLnBrk="0" hangingPunct="0"/>
            <a:r>
              <a:rPr lang="en-CA" sz="1400">
                <a:solidFill>
                  <a:srgbClr val="404040"/>
                </a:solidFill>
                <a:latin typeface="Arial" charset="0"/>
                <a:cs typeface="Arial" charset="0"/>
              </a:rPr>
              <a:t>Investment Advisor</a:t>
            </a:r>
          </a:p>
          <a:p>
            <a:pPr algn="ctr" eaLnBrk="0" hangingPunct="0"/>
            <a:endParaRPr lang="en-CA" sz="1400">
              <a:solidFill>
                <a:srgbClr val="404040"/>
              </a:solidFill>
              <a:latin typeface="Arial" charset="0"/>
              <a:cs typeface="Arial" charset="0"/>
            </a:endParaRPr>
          </a:p>
          <a:p>
            <a:pPr algn="ctr" eaLnBrk="0" hangingPunct="0"/>
            <a:r>
              <a:rPr lang="en-CA" sz="1400">
                <a:solidFill>
                  <a:srgbClr val="404040"/>
                </a:solidFill>
                <a:latin typeface="Arial" charset="0"/>
                <a:cs typeface="Arial" charset="0"/>
                <a:hlinkClick r:id="rId3"/>
              </a:rPr>
              <a:t>www.stavadler.com</a:t>
            </a:r>
            <a:endParaRPr lang="en-CA" sz="1400">
              <a:solidFill>
                <a:srgbClr val="404040"/>
              </a:solidFill>
              <a:latin typeface="Arial" charset="0"/>
              <a:cs typeface="Arial" charset="0"/>
            </a:endParaRPr>
          </a:p>
          <a:p>
            <a:pPr algn="ctr"/>
            <a:r>
              <a:rPr lang="en-CA" sz="1400">
                <a:solidFill>
                  <a:srgbClr val="404040"/>
                </a:solidFill>
                <a:latin typeface="Arial" charset="0"/>
              </a:rPr>
              <a:t>Tel: 604-718-7519</a:t>
            </a:r>
          </a:p>
          <a:p>
            <a:pPr algn="ctr"/>
            <a:r>
              <a:rPr lang="en-CA" sz="1400">
                <a:solidFill>
                  <a:srgbClr val="404040"/>
                </a:solidFill>
                <a:latin typeface="Arial" charset="0"/>
              </a:rPr>
              <a:t>Email: sadler@pifinancialcorp.com</a:t>
            </a:r>
            <a:endParaRPr lang="en-CA" sz="1400">
              <a:latin typeface="Arial" charset="0"/>
            </a:endParaRPr>
          </a:p>
        </p:txBody>
      </p:sp>
      <p:sp>
        <p:nvSpPr>
          <p:cNvPr id="28676" name="Title 1"/>
          <p:cNvSpPr txBox="1">
            <a:spLocks/>
          </p:cNvSpPr>
          <p:nvPr/>
        </p:nvSpPr>
        <p:spPr bwMode="auto">
          <a:xfrm>
            <a:off x="457200" y="200025"/>
            <a:ext cx="4964113" cy="457200"/>
          </a:xfrm>
          <a:prstGeom prst="rect">
            <a:avLst/>
          </a:prstGeom>
          <a:noFill/>
          <a:ln w="9525">
            <a:noFill/>
            <a:miter lim="800000"/>
            <a:headEnd/>
            <a:tailEnd/>
          </a:ln>
        </p:spPr>
        <p:txBody>
          <a:bodyPr anchor="ctr"/>
          <a:lstStyle/>
          <a:p>
            <a:pPr algn="ctr"/>
            <a:r>
              <a:rPr lang="en-CA" sz="2000">
                <a:solidFill>
                  <a:srgbClr val="000000"/>
                </a:solidFill>
                <a:latin typeface="Arial" charset="0"/>
              </a:rPr>
              <a:t>Advanced Retirement Planning</a:t>
            </a:r>
          </a:p>
        </p:txBody>
      </p:sp>
      <p:pic>
        <p:nvPicPr>
          <p:cNvPr id="28677" name="Picture 3"/>
          <p:cNvPicPr>
            <a:picLocks noChangeAspect="1" noChangeArrowheads="1"/>
          </p:cNvPicPr>
          <p:nvPr/>
        </p:nvPicPr>
        <p:blipFill>
          <a:blip r:embed="rId4"/>
          <a:srcRect/>
          <a:stretch>
            <a:fillRect/>
          </a:stretch>
        </p:blipFill>
        <p:spPr bwMode="auto">
          <a:xfrm>
            <a:off x="3260725" y="4554538"/>
            <a:ext cx="2830513" cy="1604962"/>
          </a:xfrm>
          <a:prstGeom prst="rect">
            <a:avLst/>
          </a:prstGeom>
          <a:noFill/>
          <a:ln w="9525">
            <a:noFill/>
            <a:miter lim="800000"/>
            <a:headEnd/>
            <a:tailEnd/>
          </a:ln>
        </p:spPr>
      </p:pic>
    </p:spTree>
  </p:cSld>
  <p:clrMapOvr>
    <a:masterClrMapping/>
  </p:clrMapOvr>
  <p:transition>
    <p:cu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1B6F1FFF-B72E-454D-8CC4-DB379F11A44C}" type="slidenum">
              <a:rPr lang="en-US"/>
              <a:pPr>
                <a:defRPr/>
              </a:pPr>
              <a:t>10</a:t>
            </a:fld>
            <a:endParaRPr lang="en-US"/>
          </a:p>
        </p:txBody>
      </p:sp>
      <p:sp>
        <p:nvSpPr>
          <p:cNvPr id="47106" name="Title 1"/>
          <p:cNvSpPr txBox="1">
            <a:spLocks/>
          </p:cNvSpPr>
          <p:nvPr/>
        </p:nvSpPr>
        <p:spPr bwMode="auto">
          <a:xfrm>
            <a:off x="530225" y="4568825"/>
            <a:ext cx="8453438" cy="1841500"/>
          </a:xfrm>
          <a:prstGeom prst="rect">
            <a:avLst/>
          </a:prstGeom>
          <a:noFill/>
          <a:ln w="9525">
            <a:noFill/>
            <a:miter lim="800000"/>
            <a:headEnd/>
            <a:tailEnd/>
          </a:ln>
        </p:spPr>
        <p:txBody>
          <a:bodyPr/>
          <a:lstStyle/>
          <a:p>
            <a:pPr algn="ctr"/>
            <a:endParaRPr lang="en-CA">
              <a:latin typeface="Arial" charset="0"/>
            </a:endParaRPr>
          </a:p>
          <a:p>
            <a:r>
              <a:rPr lang="en-CA">
                <a:latin typeface="Arial" charset="0"/>
              </a:rPr>
              <a:t>	</a:t>
            </a:r>
          </a:p>
          <a:p>
            <a:r>
              <a:rPr lang="en-CA">
                <a:latin typeface="Arial" charset="0"/>
              </a:rPr>
              <a:t>	Standard Retirement Forecast:	10% probability of success</a:t>
            </a:r>
          </a:p>
          <a:p>
            <a:r>
              <a:rPr lang="en-CA">
                <a:latin typeface="Arial" charset="0"/>
              </a:rPr>
              <a:t>	</a:t>
            </a:r>
          </a:p>
          <a:p>
            <a:pPr algn="ctr"/>
            <a:r>
              <a:rPr lang="en-CA">
                <a:latin typeface="Arial" charset="0"/>
              </a:rPr>
              <a:t>Advanced Retirement Planning:	90% probability of success</a:t>
            </a:r>
          </a:p>
        </p:txBody>
      </p:sp>
      <p:sp>
        <p:nvSpPr>
          <p:cNvPr id="47107" name="Title 1"/>
          <p:cNvSpPr txBox="1">
            <a:spLocks/>
          </p:cNvSpPr>
          <p:nvPr/>
        </p:nvSpPr>
        <p:spPr bwMode="auto">
          <a:xfrm>
            <a:off x="673100" y="1125538"/>
            <a:ext cx="8243888" cy="5222875"/>
          </a:xfrm>
          <a:prstGeom prst="rect">
            <a:avLst/>
          </a:prstGeom>
          <a:noFill/>
          <a:ln w="9525">
            <a:noFill/>
            <a:miter lim="800000"/>
            <a:headEnd/>
            <a:tailEnd/>
          </a:ln>
        </p:spPr>
        <p:txBody>
          <a:bodyPr/>
          <a:lstStyle/>
          <a:p>
            <a:pPr algn="ctr"/>
            <a:r>
              <a:rPr lang="en-CA" sz="2800" b="1">
                <a:latin typeface="Arial" charset="0"/>
              </a:rPr>
              <a:t>Advanced Retirement Planning</a:t>
            </a:r>
          </a:p>
          <a:p>
            <a:pPr algn="ctr"/>
            <a:endParaRPr lang="en-CA" sz="2400" b="1">
              <a:latin typeface="Arial" charset="0"/>
            </a:endParaRPr>
          </a:p>
          <a:p>
            <a:pPr algn="ctr"/>
            <a:endParaRPr lang="en-CA" sz="3200" b="1">
              <a:latin typeface="Arial" charset="0"/>
            </a:endParaRPr>
          </a:p>
          <a:p>
            <a:pPr algn="ctr"/>
            <a:endParaRPr lang="en-CA" sz="3200" b="1">
              <a:latin typeface="Arial" charset="0"/>
            </a:endParaRPr>
          </a:p>
          <a:p>
            <a:pPr algn="ctr"/>
            <a:endParaRPr lang="en-CA" sz="3200" b="1">
              <a:latin typeface="Arial" charset="0"/>
            </a:endParaRPr>
          </a:p>
          <a:p>
            <a:pPr algn="ctr"/>
            <a:endParaRPr lang="en-CA" sz="2000">
              <a:latin typeface="Arial" charset="0"/>
            </a:endParaRPr>
          </a:p>
          <a:p>
            <a:pPr algn="ctr"/>
            <a:r>
              <a:rPr lang="en-CA" sz="2000">
                <a:latin typeface="Arial" charset="0"/>
              </a:rPr>
              <a:t>90% Probability Of Success</a:t>
            </a:r>
            <a:endParaRPr lang="en-CA" sz="3200" b="1">
              <a:latin typeface="Arial" charset="0"/>
            </a:endParaRPr>
          </a:p>
          <a:p>
            <a:pPr algn="ctr"/>
            <a:r>
              <a:rPr lang="en-CA" sz="1600">
                <a:latin typeface="Arial" charset="0"/>
              </a:rPr>
              <a:t>(Red line or above)</a:t>
            </a:r>
          </a:p>
          <a:p>
            <a:pPr algn="ctr"/>
            <a:r>
              <a:rPr lang="en-CA" sz="1600">
                <a:latin typeface="Arial" charset="0"/>
              </a:rPr>
              <a:t>(based on actual history)</a:t>
            </a:r>
          </a:p>
          <a:p>
            <a:pPr algn="ctr"/>
            <a:r>
              <a:rPr lang="en-CA"/>
              <a:t>__________________________________________________________</a:t>
            </a:r>
          </a:p>
        </p:txBody>
      </p:sp>
      <p:sp>
        <p:nvSpPr>
          <p:cNvPr id="47108" name="Title 1"/>
          <p:cNvSpPr txBox="1">
            <a:spLocks/>
          </p:cNvSpPr>
          <p:nvPr/>
        </p:nvSpPr>
        <p:spPr bwMode="auto">
          <a:xfrm>
            <a:off x="661988" y="315913"/>
            <a:ext cx="4964112" cy="457200"/>
          </a:xfrm>
          <a:prstGeom prst="rect">
            <a:avLst/>
          </a:prstGeom>
          <a:noFill/>
          <a:ln w="9525">
            <a:noFill/>
            <a:miter lim="800000"/>
            <a:headEnd/>
            <a:tailEnd/>
          </a:ln>
        </p:spPr>
        <p:txBody>
          <a:bodyPr anchor="ctr"/>
          <a:lstStyle/>
          <a:p>
            <a:pPr algn="ctr"/>
            <a:r>
              <a:rPr lang="en-CA" sz="2000">
                <a:solidFill>
                  <a:srgbClr val="000000"/>
                </a:solidFill>
                <a:latin typeface="Arial" charset="0"/>
              </a:rPr>
              <a:t>Advanced Retirement Planning</a:t>
            </a:r>
          </a:p>
        </p:txBody>
      </p:sp>
      <p:pic>
        <p:nvPicPr>
          <p:cNvPr id="47109" name="Picture 3"/>
          <p:cNvPicPr>
            <a:picLocks noChangeAspect="1" noChangeArrowheads="1"/>
          </p:cNvPicPr>
          <p:nvPr/>
        </p:nvPicPr>
        <p:blipFill>
          <a:blip r:embed="rId3"/>
          <a:srcRect/>
          <a:stretch>
            <a:fillRect/>
          </a:stretch>
        </p:blipFill>
        <p:spPr bwMode="auto">
          <a:xfrm>
            <a:off x="3190875" y="1635125"/>
            <a:ext cx="3287713" cy="1863725"/>
          </a:xfrm>
          <a:prstGeom prst="rect">
            <a:avLst/>
          </a:prstGeom>
          <a:noFill/>
          <a:ln w="9525">
            <a:noFill/>
            <a:miter lim="800000"/>
            <a:headEnd/>
            <a:tailEnd/>
          </a:ln>
        </p:spPr>
      </p:pic>
    </p:spTree>
  </p:cSld>
  <p:clrMapOvr>
    <a:masterClrMapping/>
  </p:clrMapOvr>
  <p:transition>
    <p:cu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5"/>
          <p:cNvSpPr>
            <a:spLocks noGrp="1"/>
          </p:cNvSpPr>
          <p:nvPr>
            <p:ph type="sldNum" sz="quarter" idx="12"/>
          </p:nvPr>
        </p:nvSpPr>
        <p:spPr/>
        <p:txBody>
          <a:bodyPr/>
          <a:lstStyle/>
          <a:p>
            <a:pPr>
              <a:defRPr/>
            </a:pPr>
            <a:fld id="{85211B59-EA1F-43E1-8322-0A7106302FDE}" type="slidenum">
              <a:rPr lang="en-US"/>
              <a:pPr>
                <a:defRPr/>
              </a:pPr>
              <a:t>11</a:t>
            </a:fld>
            <a:endParaRPr lang="en-US"/>
          </a:p>
        </p:txBody>
      </p:sp>
      <p:sp>
        <p:nvSpPr>
          <p:cNvPr id="49154" name="TextBox 5"/>
          <p:cNvSpPr txBox="1">
            <a:spLocks noChangeArrowheads="1"/>
          </p:cNvSpPr>
          <p:nvPr/>
        </p:nvSpPr>
        <p:spPr bwMode="auto">
          <a:xfrm>
            <a:off x="558800" y="1508125"/>
            <a:ext cx="8355013" cy="461963"/>
          </a:xfrm>
          <a:prstGeom prst="rect">
            <a:avLst/>
          </a:prstGeom>
          <a:noFill/>
          <a:ln w="9525">
            <a:noFill/>
            <a:miter lim="800000"/>
            <a:headEnd/>
            <a:tailEnd/>
          </a:ln>
        </p:spPr>
        <p:txBody>
          <a:bodyPr>
            <a:spAutoFit/>
          </a:bodyPr>
          <a:lstStyle/>
          <a:p>
            <a:pPr algn="ctr"/>
            <a:endParaRPr lang="en-CA" sz="2400" b="1">
              <a:latin typeface="Arial" charset="0"/>
              <a:cs typeface="Arial" charset="0"/>
            </a:endParaRPr>
          </a:p>
        </p:txBody>
      </p:sp>
      <p:sp>
        <p:nvSpPr>
          <p:cNvPr id="49155" name="Title 1"/>
          <p:cNvSpPr txBox="1">
            <a:spLocks/>
          </p:cNvSpPr>
          <p:nvPr/>
        </p:nvSpPr>
        <p:spPr bwMode="auto">
          <a:xfrm>
            <a:off x="661988" y="315913"/>
            <a:ext cx="4964112" cy="457200"/>
          </a:xfrm>
          <a:prstGeom prst="rect">
            <a:avLst/>
          </a:prstGeom>
          <a:noFill/>
          <a:ln w="9525">
            <a:noFill/>
            <a:miter lim="800000"/>
            <a:headEnd/>
            <a:tailEnd/>
          </a:ln>
        </p:spPr>
        <p:txBody>
          <a:bodyPr anchor="ctr"/>
          <a:lstStyle/>
          <a:p>
            <a:pPr algn="ctr"/>
            <a:r>
              <a:rPr lang="en-CA" sz="2000">
                <a:solidFill>
                  <a:srgbClr val="000000"/>
                </a:solidFill>
                <a:latin typeface="Arial" charset="0"/>
              </a:rPr>
              <a:t>Advanced Retirement Planning</a:t>
            </a:r>
          </a:p>
        </p:txBody>
      </p:sp>
      <p:pic>
        <p:nvPicPr>
          <p:cNvPr id="49156" name="Picture 2"/>
          <p:cNvPicPr>
            <a:picLocks noChangeAspect="1" noChangeArrowheads="1"/>
          </p:cNvPicPr>
          <p:nvPr/>
        </p:nvPicPr>
        <p:blipFill>
          <a:blip r:embed="rId3"/>
          <a:srcRect/>
          <a:stretch>
            <a:fillRect/>
          </a:stretch>
        </p:blipFill>
        <p:spPr bwMode="auto">
          <a:xfrm>
            <a:off x="1393825" y="1143000"/>
            <a:ext cx="6731000" cy="5302250"/>
          </a:xfrm>
          <a:prstGeom prst="rect">
            <a:avLst/>
          </a:prstGeom>
          <a:noFill/>
          <a:ln w="9525">
            <a:noFill/>
            <a:miter lim="800000"/>
            <a:headEnd/>
            <a:tailEnd/>
          </a:ln>
        </p:spPr>
      </p:pic>
      <p:sp>
        <p:nvSpPr>
          <p:cNvPr id="49157" name="Title 1"/>
          <p:cNvSpPr>
            <a:spLocks noGrp="1"/>
          </p:cNvSpPr>
          <p:nvPr>
            <p:ph type="title"/>
          </p:nvPr>
        </p:nvSpPr>
        <p:spPr>
          <a:xfrm>
            <a:off x="1751013" y="877888"/>
            <a:ext cx="6096000" cy="428625"/>
          </a:xfrm>
        </p:spPr>
        <p:txBody>
          <a:bodyPr/>
          <a:lstStyle/>
          <a:p>
            <a:pPr algn="ctr"/>
            <a:r>
              <a:rPr lang="en-CA" b="1" smtClean="0">
                <a:solidFill>
                  <a:schemeClr val="tx1"/>
                </a:solidFill>
                <a:latin typeface="Arial" charset="0"/>
                <a:cs typeface="Arial" charset="0"/>
              </a:rPr>
              <a:t>Investment Risk</a:t>
            </a:r>
          </a:p>
        </p:txBody>
      </p:sp>
      <p:sp>
        <p:nvSpPr>
          <p:cNvPr id="49158" name="Oval 6"/>
          <p:cNvSpPr>
            <a:spLocks noChangeArrowheads="1"/>
          </p:cNvSpPr>
          <p:nvPr/>
        </p:nvSpPr>
        <p:spPr bwMode="auto">
          <a:xfrm>
            <a:off x="1565275" y="1617663"/>
            <a:ext cx="966788" cy="1266825"/>
          </a:xfrm>
          <a:prstGeom prst="ellipse">
            <a:avLst/>
          </a:prstGeom>
          <a:noFill/>
          <a:ln w="9525" algn="ctr">
            <a:solidFill>
              <a:schemeClr val="tx1"/>
            </a:solidFill>
            <a:round/>
            <a:headEnd/>
            <a:tailEnd/>
          </a:ln>
        </p:spPr>
        <p:txBody>
          <a:bodyPr/>
          <a:lstStyle/>
          <a:p>
            <a:pPr eaLnBrk="0" hangingPunct="0"/>
            <a:endParaRPr lang="en-CA" sz="2400">
              <a:latin typeface="Arial" charset="0"/>
            </a:endParaRPr>
          </a:p>
        </p:txBody>
      </p:sp>
      <p:sp>
        <p:nvSpPr>
          <p:cNvPr id="49159" name="Oval 7"/>
          <p:cNvSpPr>
            <a:spLocks noChangeArrowheads="1"/>
          </p:cNvSpPr>
          <p:nvPr/>
        </p:nvSpPr>
        <p:spPr bwMode="auto">
          <a:xfrm>
            <a:off x="3973513" y="2057400"/>
            <a:ext cx="1108075" cy="492125"/>
          </a:xfrm>
          <a:prstGeom prst="ellipse">
            <a:avLst/>
          </a:prstGeom>
          <a:noFill/>
          <a:ln w="9525" algn="ctr">
            <a:solidFill>
              <a:schemeClr val="tx1"/>
            </a:solidFill>
            <a:round/>
            <a:headEnd/>
            <a:tailEnd/>
          </a:ln>
        </p:spPr>
        <p:txBody>
          <a:bodyPr/>
          <a:lstStyle/>
          <a:p>
            <a:pPr eaLnBrk="0" hangingPunct="0"/>
            <a:endParaRPr lang="en-CA" sz="2400">
              <a:latin typeface="Arial" charset="0"/>
            </a:endParaRPr>
          </a:p>
        </p:txBody>
      </p:sp>
      <p:sp>
        <p:nvSpPr>
          <p:cNvPr id="49160" name="Oval 8"/>
          <p:cNvSpPr>
            <a:spLocks noChangeArrowheads="1"/>
          </p:cNvSpPr>
          <p:nvPr/>
        </p:nvSpPr>
        <p:spPr bwMode="auto">
          <a:xfrm>
            <a:off x="1565275" y="5399088"/>
            <a:ext cx="1054100" cy="842962"/>
          </a:xfrm>
          <a:prstGeom prst="ellipse">
            <a:avLst/>
          </a:prstGeom>
          <a:noFill/>
          <a:ln w="9525" algn="ctr">
            <a:solidFill>
              <a:schemeClr val="tx1"/>
            </a:solidFill>
            <a:round/>
            <a:headEnd/>
            <a:tailEnd/>
          </a:ln>
        </p:spPr>
        <p:txBody>
          <a:bodyPr/>
          <a:lstStyle/>
          <a:p>
            <a:pPr eaLnBrk="0" hangingPunct="0"/>
            <a:endParaRPr lang="en-CA" sz="2400">
              <a:latin typeface="Arial" charset="0"/>
            </a:endParaRPr>
          </a:p>
        </p:txBody>
      </p:sp>
      <p:sp>
        <p:nvSpPr>
          <p:cNvPr id="49161" name="Oval 9"/>
          <p:cNvSpPr>
            <a:spLocks noChangeArrowheads="1"/>
          </p:cNvSpPr>
          <p:nvPr/>
        </p:nvSpPr>
        <p:spPr bwMode="auto">
          <a:xfrm>
            <a:off x="3709988" y="5381625"/>
            <a:ext cx="879475" cy="842963"/>
          </a:xfrm>
          <a:prstGeom prst="ellipse">
            <a:avLst/>
          </a:prstGeom>
          <a:noFill/>
          <a:ln w="9525" algn="ctr">
            <a:solidFill>
              <a:schemeClr val="tx1"/>
            </a:solidFill>
            <a:round/>
            <a:headEnd/>
            <a:tailEnd/>
          </a:ln>
        </p:spPr>
        <p:txBody>
          <a:bodyPr/>
          <a:lstStyle/>
          <a:p>
            <a:pPr eaLnBrk="0" hangingPunct="0"/>
            <a:endParaRPr lang="en-CA" sz="2400">
              <a:latin typeface="Arial" charset="0"/>
            </a:endParaRPr>
          </a:p>
        </p:txBody>
      </p:sp>
      <p:cxnSp>
        <p:nvCxnSpPr>
          <p:cNvPr id="49162" name="Straight Arrow Connector 11"/>
          <p:cNvCxnSpPr>
            <a:cxnSpLocks noChangeShapeType="1"/>
          </p:cNvCxnSpPr>
          <p:nvPr/>
        </p:nvCxnSpPr>
        <p:spPr bwMode="auto">
          <a:xfrm>
            <a:off x="4149725" y="2233613"/>
            <a:ext cx="88900" cy="422275"/>
          </a:xfrm>
          <a:prstGeom prst="straightConnector1">
            <a:avLst/>
          </a:prstGeom>
          <a:noFill/>
          <a:ln w="9525" algn="ctr">
            <a:solidFill>
              <a:schemeClr val="tx1"/>
            </a:solidFill>
            <a:round/>
            <a:headEnd/>
            <a:tailEnd type="arrow" w="med" len="med"/>
          </a:ln>
        </p:spPr>
      </p:cxnSp>
    </p:spTree>
  </p:cSld>
  <p:clrMapOvr>
    <a:masterClrMapping/>
  </p:clrMapOvr>
  <p:transition>
    <p:cu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F7A66043-A6C9-4AC6-9A30-D05F2BEF424A}" type="slidenum">
              <a:rPr lang="en-US"/>
              <a:pPr>
                <a:defRPr/>
              </a:pPr>
              <a:t>12</a:t>
            </a:fld>
            <a:endParaRPr lang="en-US"/>
          </a:p>
        </p:txBody>
      </p:sp>
      <p:sp>
        <p:nvSpPr>
          <p:cNvPr id="51202" name="Title 1"/>
          <p:cNvSpPr>
            <a:spLocks noGrp="1"/>
          </p:cNvSpPr>
          <p:nvPr>
            <p:ph type="title"/>
          </p:nvPr>
        </p:nvSpPr>
        <p:spPr>
          <a:xfrm>
            <a:off x="1751013" y="1001713"/>
            <a:ext cx="6096000" cy="428625"/>
          </a:xfrm>
        </p:spPr>
        <p:txBody>
          <a:bodyPr/>
          <a:lstStyle/>
          <a:p>
            <a:pPr algn="ctr"/>
            <a:r>
              <a:rPr lang="en-CA" b="1" smtClean="0">
                <a:solidFill>
                  <a:schemeClr val="tx1"/>
                </a:solidFill>
                <a:latin typeface="Arial" charset="0"/>
                <a:cs typeface="Arial" charset="0"/>
              </a:rPr>
              <a:t>Zone Analysis</a:t>
            </a:r>
          </a:p>
        </p:txBody>
      </p:sp>
      <p:sp>
        <p:nvSpPr>
          <p:cNvPr id="40962" name="TextBox 5"/>
          <p:cNvSpPr txBox="1">
            <a:spLocks noChangeArrowheads="1"/>
          </p:cNvSpPr>
          <p:nvPr/>
        </p:nvSpPr>
        <p:spPr bwMode="auto">
          <a:xfrm>
            <a:off x="558800" y="1508125"/>
            <a:ext cx="8355013" cy="4924425"/>
          </a:xfrm>
          <a:prstGeom prst="rect">
            <a:avLst/>
          </a:prstGeom>
          <a:noFill/>
          <a:ln w="9525">
            <a:noFill/>
            <a:miter lim="800000"/>
            <a:headEnd/>
            <a:tailEnd/>
          </a:ln>
        </p:spPr>
        <p:txBody>
          <a:bodyPr>
            <a:spAutoFit/>
          </a:bodyPr>
          <a:lstStyle/>
          <a:p>
            <a:pPr algn="ctr">
              <a:defRPr/>
            </a:pPr>
            <a:endParaRPr lang="en-CA" sz="2400" b="1" dirty="0">
              <a:latin typeface="Arial" charset="0"/>
              <a:cs typeface="Arial" charset="0"/>
            </a:endParaRPr>
          </a:p>
          <a:p>
            <a:pPr>
              <a:defRPr/>
            </a:pPr>
            <a:r>
              <a:rPr lang="en-US" sz="2000" dirty="0">
                <a:latin typeface="Arial" charset="0"/>
              </a:rPr>
              <a:t>The advanced retirement planning analysis displays a simple outlook according to the “Zone Analysis” (90% probability of success).  </a:t>
            </a:r>
          </a:p>
          <a:p>
            <a:pPr>
              <a:defRPr/>
            </a:pPr>
            <a:endParaRPr lang="en-US" sz="1600" dirty="0">
              <a:latin typeface="Arial" charset="0"/>
            </a:endParaRPr>
          </a:p>
          <a:p>
            <a:pPr>
              <a:defRPr/>
            </a:pPr>
            <a:endParaRPr lang="en-CA" b="1" dirty="0">
              <a:latin typeface="Arial" charset="0"/>
              <a:cs typeface="Arial" charset="0"/>
            </a:endParaRPr>
          </a:p>
          <a:p>
            <a:pPr>
              <a:defRPr/>
            </a:pPr>
            <a:r>
              <a:rPr lang="en-CA" sz="2400" b="1" dirty="0">
                <a:solidFill>
                  <a:srgbClr val="00B050"/>
                </a:solidFill>
                <a:latin typeface="Arial" charset="0"/>
                <a:cs typeface="Arial" charset="0"/>
              </a:rPr>
              <a:t>Green Zone</a:t>
            </a:r>
            <a:r>
              <a:rPr lang="en-CA" b="1" dirty="0">
                <a:latin typeface="Arial" charset="0"/>
                <a:cs typeface="Arial" charset="0"/>
              </a:rPr>
              <a:t>:	</a:t>
            </a:r>
            <a:r>
              <a:rPr lang="en-CA" sz="2400" dirty="0">
                <a:latin typeface="Arial" charset="0"/>
                <a:cs typeface="Arial" charset="0"/>
              </a:rPr>
              <a:t>Abundant resources for lifelong income</a:t>
            </a:r>
          </a:p>
          <a:p>
            <a:pPr>
              <a:defRPr/>
            </a:pPr>
            <a:endParaRPr lang="en-CA" dirty="0">
              <a:latin typeface="Arial" charset="0"/>
              <a:cs typeface="Arial" charset="0"/>
            </a:endParaRPr>
          </a:p>
          <a:p>
            <a:pPr>
              <a:defRPr/>
            </a:pPr>
            <a:endParaRPr lang="en-CA" dirty="0">
              <a:latin typeface="Arial" charset="0"/>
              <a:cs typeface="Arial" charset="0"/>
            </a:endParaRPr>
          </a:p>
          <a:p>
            <a:pPr>
              <a:defRPr/>
            </a:pPr>
            <a:r>
              <a:rPr lang="en-CA" sz="2400" b="1" dirty="0">
                <a:solidFill>
                  <a:schemeClr val="bg1">
                    <a:lumMod val="65000"/>
                  </a:schemeClr>
                </a:solidFill>
                <a:latin typeface="Arial" charset="0"/>
                <a:cs typeface="Arial" charset="0"/>
              </a:rPr>
              <a:t>Grey Zone</a:t>
            </a:r>
            <a:r>
              <a:rPr lang="en-CA" b="1" dirty="0">
                <a:latin typeface="Arial" charset="0"/>
                <a:cs typeface="Arial" charset="0"/>
              </a:rPr>
              <a:t>:	</a:t>
            </a:r>
            <a:r>
              <a:rPr lang="en-CA" sz="2400" dirty="0">
                <a:latin typeface="Arial" charset="0"/>
                <a:cs typeface="Arial" charset="0"/>
              </a:rPr>
              <a:t>Sufficient resources for lifelong income </a:t>
            </a:r>
          </a:p>
          <a:p>
            <a:pPr>
              <a:defRPr/>
            </a:pPr>
            <a:endParaRPr lang="en-CA" dirty="0">
              <a:latin typeface="Arial" charset="0"/>
              <a:cs typeface="Arial" charset="0"/>
            </a:endParaRPr>
          </a:p>
          <a:p>
            <a:pPr>
              <a:defRPr/>
            </a:pPr>
            <a:endParaRPr lang="en-CA" dirty="0">
              <a:latin typeface="Arial" charset="0"/>
              <a:cs typeface="Arial" charset="0"/>
            </a:endParaRPr>
          </a:p>
          <a:p>
            <a:pPr>
              <a:defRPr/>
            </a:pPr>
            <a:r>
              <a:rPr lang="en-CA" sz="2400" b="1" dirty="0">
                <a:solidFill>
                  <a:srgbClr val="FF0000"/>
                </a:solidFill>
                <a:latin typeface="Arial" charset="0"/>
                <a:cs typeface="Arial" charset="0"/>
              </a:rPr>
              <a:t>Red Zone</a:t>
            </a:r>
            <a:r>
              <a:rPr lang="en-CA" b="1" dirty="0">
                <a:latin typeface="Arial" charset="0"/>
                <a:cs typeface="Arial" charset="0"/>
              </a:rPr>
              <a:t>:	</a:t>
            </a:r>
            <a:r>
              <a:rPr lang="en-CA" sz="2400" dirty="0">
                <a:latin typeface="Arial" charset="0"/>
                <a:cs typeface="Arial" charset="0"/>
              </a:rPr>
              <a:t>Insufficient resources for lifelong income</a:t>
            </a:r>
          </a:p>
          <a:p>
            <a:pPr>
              <a:defRPr/>
            </a:pPr>
            <a:endParaRPr lang="en-CA" sz="2400" dirty="0">
              <a:latin typeface="Arial" charset="0"/>
              <a:cs typeface="Arial" charset="0"/>
            </a:endParaRPr>
          </a:p>
          <a:p>
            <a:pPr algn="ctr">
              <a:defRPr/>
            </a:pPr>
            <a:r>
              <a:rPr lang="en-CA" sz="2400" b="1" dirty="0">
                <a:latin typeface="Arial" charset="0"/>
                <a:cs typeface="Arial" charset="0"/>
              </a:rPr>
              <a:t>Do you know where you stand </a:t>
            </a:r>
          </a:p>
          <a:p>
            <a:pPr algn="ctr">
              <a:defRPr/>
            </a:pPr>
            <a:r>
              <a:rPr lang="en-CA" sz="2400" b="1" dirty="0">
                <a:latin typeface="Arial" charset="0"/>
                <a:cs typeface="Arial" charset="0"/>
              </a:rPr>
              <a:t>with your retirement readiness?</a:t>
            </a:r>
            <a:endParaRPr lang="en-CA" sz="2400" dirty="0">
              <a:latin typeface="Arial" charset="0"/>
              <a:cs typeface="Arial" charset="0"/>
            </a:endParaRPr>
          </a:p>
        </p:txBody>
      </p:sp>
      <p:sp>
        <p:nvSpPr>
          <p:cNvPr id="51204" name="Title 1"/>
          <p:cNvSpPr txBox="1">
            <a:spLocks/>
          </p:cNvSpPr>
          <p:nvPr/>
        </p:nvSpPr>
        <p:spPr bwMode="auto">
          <a:xfrm>
            <a:off x="661988" y="315913"/>
            <a:ext cx="4964112" cy="457200"/>
          </a:xfrm>
          <a:prstGeom prst="rect">
            <a:avLst/>
          </a:prstGeom>
          <a:noFill/>
          <a:ln w="9525">
            <a:noFill/>
            <a:miter lim="800000"/>
            <a:headEnd/>
            <a:tailEnd/>
          </a:ln>
        </p:spPr>
        <p:txBody>
          <a:bodyPr anchor="ctr"/>
          <a:lstStyle/>
          <a:p>
            <a:pPr algn="ctr"/>
            <a:r>
              <a:rPr lang="en-CA" sz="2000">
                <a:solidFill>
                  <a:srgbClr val="000000"/>
                </a:solidFill>
                <a:latin typeface="Arial" charset="0"/>
              </a:rPr>
              <a:t>Advanced Retirement Planning</a:t>
            </a:r>
          </a:p>
        </p:txBody>
      </p:sp>
    </p:spTree>
  </p:cSld>
  <p:clrMapOvr>
    <a:masterClrMapping/>
  </p:clrMapOvr>
  <p:transition>
    <p:cu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DF611B57-449A-4E2D-83C0-39E6E78240AA}" type="slidenum">
              <a:rPr lang="en-US"/>
              <a:pPr>
                <a:defRPr/>
              </a:pPr>
              <a:t>13</a:t>
            </a:fld>
            <a:endParaRPr lang="en-US"/>
          </a:p>
        </p:txBody>
      </p:sp>
      <p:sp>
        <p:nvSpPr>
          <p:cNvPr id="53250" name="Title 1"/>
          <p:cNvSpPr>
            <a:spLocks noGrp="1"/>
          </p:cNvSpPr>
          <p:nvPr>
            <p:ph type="title"/>
          </p:nvPr>
        </p:nvSpPr>
        <p:spPr>
          <a:xfrm>
            <a:off x="935038" y="603250"/>
            <a:ext cx="7497762" cy="1143000"/>
          </a:xfrm>
        </p:spPr>
        <p:txBody>
          <a:bodyPr/>
          <a:lstStyle/>
          <a:p>
            <a:pPr algn="ctr" eaLnBrk="1" hangingPunct="1"/>
            <a:r>
              <a:rPr lang="en-CA" sz="2400" smtClean="0">
                <a:solidFill>
                  <a:srgbClr val="000000"/>
                </a:solidFill>
                <a:latin typeface="Arial" charset="0"/>
                <a:cs typeface="Arial" charset="0"/>
              </a:rPr>
              <a:t>Disclaimer</a:t>
            </a:r>
          </a:p>
        </p:txBody>
      </p:sp>
      <p:sp>
        <p:nvSpPr>
          <p:cNvPr id="53251" name="Content Placeholder 2"/>
          <p:cNvSpPr>
            <a:spLocks noGrp="1"/>
          </p:cNvSpPr>
          <p:nvPr>
            <p:ph idx="1"/>
          </p:nvPr>
        </p:nvSpPr>
        <p:spPr>
          <a:xfrm>
            <a:off x="852488" y="1670050"/>
            <a:ext cx="7499350" cy="4786313"/>
          </a:xfrm>
        </p:spPr>
        <p:txBody>
          <a:bodyPr/>
          <a:lstStyle/>
          <a:p>
            <a:pPr marL="53975" indent="3175" eaLnBrk="1" hangingPunct="1">
              <a:lnSpc>
                <a:spcPct val="90000"/>
              </a:lnSpc>
              <a:buFont typeface="Wingdings 2" pitchFamily="18" charset="2"/>
              <a:buNone/>
            </a:pPr>
            <a:r>
              <a:rPr lang="en-US" sz="1800" smtClean="0">
                <a:latin typeface="Arial" charset="0"/>
              </a:rPr>
              <a:t>The material contained herein is for information purposes only and is not to be construed as an offer or solicitation for the sale or purchase of securities. While the information herein cannot be guaranteed, it was obtained from sources believed to be reliable, but in providing it, PI Financial Corp. does not assume any liability. PI Financial Corp. and/or its’ officers, directors, employees and affiliates may, from time to time, acquire, hold or sell a position in the securities mentioned herein. </a:t>
            </a:r>
          </a:p>
          <a:p>
            <a:pPr marL="53975" indent="3175" eaLnBrk="1" hangingPunct="1">
              <a:lnSpc>
                <a:spcPct val="90000"/>
              </a:lnSpc>
              <a:buFont typeface="Wingdings 2" pitchFamily="18" charset="2"/>
              <a:buNone/>
            </a:pPr>
            <a:endParaRPr lang="en-US" sz="1800" smtClean="0">
              <a:latin typeface="Arial" charset="0"/>
            </a:endParaRPr>
          </a:p>
          <a:p>
            <a:pPr marL="53975" indent="3175" eaLnBrk="1" hangingPunct="1">
              <a:lnSpc>
                <a:spcPct val="90000"/>
              </a:lnSpc>
              <a:buFont typeface="Wingdings 2" pitchFamily="18" charset="2"/>
              <a:buNone/>
            </a:pPr>
            <a:r>
              <a:rPr lang="en-US" sz="1800" smtClean="0">
                <a:latin typeface="Arial" charset="0"/>
              </a:rPr>
              <a:t>This report is intended for distribution in those jurisdictions where PI Financial Corp. is registered as an advisor or a dealer in securities. Any distribution or dissemination of this report in any other jurisdiction is strictly prohibited.</a:t>
            </a:r>
          </a:p>
          <a:p>
            <a:pPr marL="53975" indent="3175" eaLnBrk="1" hangingPunct="1">
              <a:lnSpc>
                <a:spcPct val="90000"/>
              </a:lnSpc>
              <a:buFont typeface="Wingdings 2" pitchFamily="18" charset="2"/>
              <a:buNone/>
            </a:pPr>
            <a:endParaRPr lang="en-US" sz="1800" smtClean="0">
              <a:latin typeface="Arial" charset="0"/>
            </a:endParaRPr>
          </a:p>
          <a:p>
            <a:pPr marL="53975" indent="3175" eaLnBrk="1" hangingPunct="1">
              <a:lnSpc>
                <a:spcPct val="90000"/>
              </a:lnSpc>
              <a:buFont typeface="Wingdings 2" pitchFamily="18" charset="2"/>
              <a:buNone/>
            </a:pPr>
            <a:r>
              <a:rPr lang="en-US" sz="1800" smtClean="0">
                <a:latin typeface="Arial" charset="0"/>
              </a:rPr>
              <a:t>PI Financial Corp. is licensed as a broker-dealer in all provinces and territories of Canada and is a member of the IIROC and the Canadian Investor Protection Fund. </a:t>
            </a:r>
            <a:endParaRPr lang="en-CA" sz="1800" smtClean="0">
              <a:latin typeface="Arial" charset="0"/>
            </a:endParaRPr>
          </a:p>
          <a:p>
            <a:pPr marL="53975" indent="3175" eaLnBrk="1" hangingPunct="1">
              <a:lnSpc>
                <a:spcPct val="90000"/>
              </a:lnSpc>
              <a:buFont typeface="Wingdings 2" pitchFamily="18" charset="2"/>
              <a:buNone/>
            </a:pPr>
            <a:endParaRPr lang="en-CA" sz="1800" smtClean="0">
              <a:latin typeface="Arial" charset="0"/>
            </a:endParaRPr>
          </a:p>
        </p:txBody>
      </p:sp>
      <p:sp>
        <p:nvSpPr>
          <p:cNvPr id="53252" name="Title 1"/>
          <p:cNvSpPr txBox="1">
            <a:spLocks/>
          </p:cNvSpPr>
          <p:nvPr/>
        </p:nvSpPr>
        <p:spPr bwMode="auto">
          <a:xfrm>
            <a:off x="457200" y="200025"/>
            <a:ext cx="4964113" cy="457200"/>
          </a:xfrm>
          <a:prstGeom prst="rect">
            <a:avLst/>
          </a:prstGeom>
          <a:noFill/>
          <a:ln w="9525">
            <a:noFill/>
            <a:miter lim="800000"/>
            <a:headEnd/>
            <a:tailEnd/>
          </a:ln>
        </p:spPr>
        <p:txBody>
          <a:bodyPr anchor="ctr"/>
          <a:lstStyle/>
          <a:p>
            <a:pPr algn="ctr"/>
            <a:r>
              <a:rPr lang="en-CA" sz="2000">
                <a:solidFill>
                  <a:srgbClr val="000000"/>
                </a:solidFill>
                <a:latin typeface="Arial" charset="0"/>
              </a:rPr>
              <a:t>Advanced Retirement Planning</a:t>
            </a:r>
          </a:p>
        </p:txBody>
      </p:sp>
    </p:spTree>
  </p:cSld>
  <p:clrMapOvr>
    <a:masterClrMapping/>
  </p:clrMapOvr>
  <p:transition>
    <p:cu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E7BD98AD-72BA-4B67-B0FD-AACFE0615F48}" type="slidenum">
              <a:rPr lang="en-US"/>
              <a:pPr>
                <a:defRPr/>
              </a:pPr>
              <a:t>2</a:t>
            </a:fld>
            <a:endParaRPr lang="en-US"/>
          </a:p>
        </p:txBody>
      </p:sp>
      <p:sp>
        <p:nvSpPr>
          <p:cNvPr id="30722" name="Content Placeholder 2"/>
          <p:cNvSpPr>
            <a:spLocks noGrp="1"/>
          </p:cNvSpPr>
          <p:nvPr>
            <p:ph idx="1"/>
          </p:nvPr>
        </p:nvSpPr>
        <p:spPr>
          <a:xfrm>
            <a:off x="2884488" y="1060450"/>
            <a:ext cx="5711825" cy="5191125"/>
          </a:xfrm>
        </p:spPr>
        <p:txBody>
          <a:bodyPr/>
          <a:lstStyle/>
          <a:p>
            <a:pPr algn="ctr">
              <a:buFont typeface="Times" pitchFamily="18" charset="0"/>
              <a:buNone/>
            </a:pPr>
            <a:r>
              <a:rPr lang="en-CA" b="1" smtClean="0">
                <a:solidFill>
                  <a:schemeClr val="tx1"/>
                </a:solidFill>
                <a:latin typeface="Arial" charset="0"/>
                <a:cs typeface="Arial" charset="0"/>
              </a:rPr>
              <a:t>Stav Adler CSWP, CPCA</a:t>
            </a:r>
          </a:p>
          <a:p>
            <a:pPr algn="ctr">
              <a:buFont typeface="Times" pitchFamily="18" charset="0"/>
              <a:buNone/>
            </a:pPr>
            <a:endParaRPr lang="en-CA" sz="1600" b="1" smtClean="0">
              <a:solidFill>
                <a:schemeClr val="tx1"/>
              </a:solidFill>
              <a:latin typeface="Arial" charset="0"/>
              <a:cs typeface="Arial" charset="0"/>
            </a:endParaRPr>
          </a:p>
          <a:p>
            <a:pPr>
              <a:buFont typeface="Times" pitchFamily="18" charset="0"/>
              <a:buNone/>
            </a:pPr>
            <a:r>
              <a:rPr lang="en-CA" sz="1600" smtClean="0">
                <a:solidFill>
                  <a:schemeClr val="tx1"/>
                </a:solidFill>
                <a:latin typeface="Arial" charset="0"/>
                <a:cs typeface="Arial" charset="0"/>
              </a:rPr>
              <a:t>Investment Advisor - PFP			15 Years</a:t>
            </a:r>
          </a:p>
          <a:p>
            <a:pPr>
              <a:buFont typeface="Times" pitchFamily="18" charset="0"/>
              <a:buNone/>
            </a:pPr>
            <a:endParaRPr lang="en-CA" sz="1600" smtClean="0">
              <a:solidFill>
                <a:schemeClr val="tx1"/>
              </a:solidFill>
              <a:latin typeface="Arial" charset="0"/>
              <a:cs typeface="Arial" charset="0"/>
            </a:endParaRPr>
          </a:p>
          <a:p>
            <a:pPr>
              <a:buFont typeface="Times" pitchFamily="18" charset="0"/>
              <a:buNone/>
            </a:pPr>
            <a:r>
              <a:rPr lang="en-CA" sz="1600" smtClean="0">
                <a:solidFill>
                  <a:schemeClr val="tx1"/>
                </a:solidFill>
                <a:latin typeface="Arial" charset="0"/>
                <a:cs typeface="Arial" charset="0"/>
              </a:rPr>
              <a:t>Certified Professional Consultant On Aging	5 Years</a:t>
            </a:r>
          </a:p>
          <a:p>
            <a:pPr>
              <a:buFont typeface="Times" pitchFamily="18" charset="0"/>
              <a:buNone/>
            </a:pPr>
            <a:endParaRPr lang="en-CA" sz="1600" smtClean="0">
              <a:solidFill>
                <a:schemeClr val="tx1"/>
              </a:solidFill>
              <a:latin typeface="Arial" charset="0"/>
              <a:cs typeface="Arial" charset="0"/>
            </a:endParaRPr>
          </a:p>
          <a:p>
            <a:pPr>
              <a:buFont typeface="Times" pitchFamily="18" charset="0"/>
              <a:buNone/>
            </a:pPr>
            <a:r>
              <a:rPr lang="en-CA" sz="1600" smtClean="0">
                <a:solidFill>
                  <a:schemeClr val="tx1"/>
                </a:solidFill>
                <a:latin typeface="Arial" charset="0"/>
                <a:cs typeface="Arial" charset="0"/>
              </a:rPr>
              <a:t>Specialized in Retirement Analysis		3 Years</a:t>
            </a:r>
          </a:p>
          <a:p>
            <a:pPr>
              <a:buFont typeface="Times" pitchFamily="18" charset="0"/>
              <a:buNone/>
            </a:pPr>
            <a:endParaRPr lang="en-CA" sz="1600" smtClean="0">
              <a:solidFill>
                <a:schemeClr val="tx1"/>
              </a:solidFill>
              <a:latin typeface="Arial" charset="0"/>
              <a:cs typeface="Arial" charset="0"/>
            </a:endParaRPr>
          </a:p>
          <a:p>
            <a:pPr>
              <a:buFont typeface="Times" pitchFamily="18" charset="0"/>
              <a:buNone/>
            </a:pPr>
            <a:r>
              <a:rPr lang="en-CA" sz="1600" smtClean="0">
                <a:solidFill>
                  <a:schemeClr val="tx1"/>
                </a:solidFill>
                <a:latin typeface="Arial" charset="0"/>
                <a:cs typeface="Arial" charset="0"/>
              </a:rPr>
              <a:t>Chartered Strategic Wealth Professional		2 Years	</a:t>
            </a:r>
          </a:p>
          <a:p>
            <a:pPr algn="ctr">
              <a:buFont typeface="Times" pitchFamily="18" charset="0"/>
              <a:buNone/>
            </a:pPr>
            <a:endParaRPr lang="en-CA" sz="1600" smtClean="0">
              <a:latin typeface="Arial" charset="0"/>
              <a:cs typeface="Arial" charset="0"/>
            </a:endParaRPr>
          </a:p>
          <a:p>
            <a:pPr algn="ctr">
              <a:buFont typeface="Times" pitchFamily="18" charset="0"/>
              <a:buNone/>
            </a:pPr>
            <a:endParaRPr lang="en-CA" sz="1600" smtClean="0">
              <a:latin typeface="Arial" charset="0"/>
              <a:cs typeface="Arial" charset="0"/>
            </a:endParaRPr>
          </a:p>
          <a:p>
            <a:pPr algn="ctr">
              <a:buFont typeface="Times" pitchFamily="18" charset="0"/>
              <a:buNone/>
            </a:pPr>
            <a:r>
              <a:rPr lang="en-CA" b="1" smtClean="0">
                <a:solidFill>
                  <a:schemeClr val="tx1"/>
                </a:solidFill>
                <a:latin typeface="Arial" charset="0"/>
                <a:cs typeface="Arial" charset="0"/>
              </a:rPr>
              <a:t>PI Financial Corp.</a:t>
            </a:r>
          </a:p>
          <a:p>
            <a:pPr>
              <a:buFont typeface="Times" pitchFamily="18" charset="0"/>
              <a:buNone/>
            </a:pPr>
            <a:r>
              <a:rPr lang="en-CA" sz="1600" b="1" smtClean="0">
                <a:solidFill>
                  <a:schemeClr val="tx1"/>
                </a:solidFill>
                <a:latin typeface="Arial" charset="0"/>
                <a:cs typeface="Arial" charset="0"/>
              </a:rPr>
              <a:t> </a:t>
            </a:r>
          </a:p>
          <a:p>
            <a:pPr>
              <a:buFont typeface="Times" pitchFamily="18" charset="0"/>
              <a:buNone/>
            </a:pPr>
            <a:r>
              <a:rPr lang="en-CA" sz="1600" smtClean="0">
                <a:solidFill>
                  <a:schemeClr val="tx1"/>
                </a:solidFill>
                <a:latin typeface="Arial" charset="0"/>
                <a:cs typeface="Arial" charset="0"/>
              </a:rPr>
              <a:t>Investment management firm</a:t>
            </a:r>
          </a:p>
          <a:p>
            <a:pPr>
              <a:buFont typeface="Times" pitchFamily="18" charset="0"/>
              <a:buNone/>
            </a:pPr>
            <a:r>
              <a:rPr lang="en-CA" sz="1600" smtClean="0">
                <a:solidFill>
                  <a:schemeClr val="tx1"/>
                </a:solidFill>
                <a:latin typeface="Arial" charset="0"/>
                <a:cs typeface="Arial" charset="0"/>
              </a:rPr>
              <a:t>39,000 clients</a:t>
            </a:r>
          </a:p>
          <a:p>
            <a:pPr>
              <a:buFont typeface="Times" pitchFamily="18" charset="0"/>
              <a:buNone/>
            </a:pPr>
            <a:r>
              <a:rPr lang="en-CA" sz="1600" smtClean="0">
                <a:solidFill>
                  <a:schemeClr val="tx1"/>
                </a:solidFill>
                <a:latin typeface="Arial" charset="0"/>
                <a:cs typeface="Arial" charset="0"/>
              </a:rPr>
              <a:t>7 offices across Canada</a:t>
            </a:r>
          </a:p>
          <a:p>
            <a:pPr>
              <a:buFont typeface="Times" pitchFamily="18" charset="0"/>
              <a:buNone/>
            </a:pPr>
            <a:r>
              <a:rPr lang="en-CA" sz="1600" smtClean="0">
                <a:solidFill>
                  <a:schemeClr val="tx1"/>
                </a:solidFill>
                <a:latin typeface="Arial" charset="0"/>
                <a:cs typeface="Arial" charset="0"/>
              </a:rPr>
              <a:t>2 ½ billion dollars under management</a:t>
            </a:r>
          </a:p>
          <a:p>
            <a:pPr>
              <a:buFont typeface="Times" pitchFamily="18" charset="0"/>
              <a:buNone/>
            </a:pPr>
            <a:endParaRPr lang="en-CA" sz="1600" smtClean="0">
              <a:latin typeface="Arial" charset="0"/>
              <a:cs typeface="Arial" charset="0"/>
            </a:endParaRPr>
          </a:p>
        </p:txBody>
      </p:sp>
      <p:sp>
        <p:nvSpPr>
          <p:cNvPr id="30723" name="Title 1"/>
          <p:cNvSpPr txBox="1">
            <a:spLocks/>
          </p:cNvSpPr>
          <p:nvPr/>
        </p:nvSpPr>
        <p:spPr bwMode="auto">
          <a:xfrm>
            <a:off x="457200" y="200025"/>
            <a:ext cx="4964113" cy="457200"/>
          </a:xfrm>
          <a:prstGeom prst="rect">
            <a:avLst/>
          </a:prstGeom>
          <a:noFill/>
          <a:ln w="9525">
            <a:noFill/>
            <a:miter lim="800000"/>
            <a:headEnd/>
            <a:tailEnd/>
          </a:ln>
        </p:spPr>
        <p:txBody>
          <a:bodyPr anchor="ctr"/>
          <a:lstStyle/>
          <a:p>
            <a:pPr algn="ctr"/>
            <a:r>
              <a:rPr lang="en-CA" sz="2000">
                <a:solidFill>
                  <a:srgbClr val="000000"/>
                </a:solidFill>
                <a:latin typeface="Arial" charset="0"/>
              </a:rPr>
              <a:t>Advanced Retirement Planning</a:t>
            </a:r>
          </a:p>
        </p:txBody>
      </p:sp>
      <p:pic>
        <p:nvPicPr>
          <p:cNvPr id="30724" name="Picture 2" descr="C:\Users\stav\Documents\_URB7557 (1).jpg"/>
          <p:cNvPicPr>
            <a:picLocks noChangeAspect="1" noChangeArrowheads="1"/>
          </p:cNvPicPr>
          <p:nvPr/>
        </p:nvPicPr>
        <p:blipFill>
          <a:blip r:embed="rId3"/>
          <a:srcRect/>
          <a:stretch>
            <a:fillRect/>
          </a:stretch>
        </p:blipFill>
        <p:spPr bwMode="auto">
          <a:xfrm>
            <a:off x="611188" y="2005013"/>
            <a:ext cx="2033587" cy="2847975"/>
          </a:xfrm>
          <a:prstGeom prst="rect">
            <a:avLst/>
          </a:prstGeom>
          <a:noFill/>
          <a:ln w="9525">
            <a:noFill/>
            <a:miter lim="800000"/>
            <a:headEnd/>
            <a:tailEnd/>
          </a:ln>
        </p:spPr>
      </p:pic>
      <p:cxnSp>
        <p:nvCxnSpPr>
          <p:cNvPr id="30725" name="Straight Connector 5"/>
          <p:cNvCxnSpPr>
            <a:cxnSpLocks noChangeShapeType="1"/>
          </p:cNvCxnSpPr>
          <p:nvPr/>
        </p:nvCxnSpPr>
        <p:spPr bwMode="auto">
          <a:xfrm>
            <a:off x="2760663" y="1090613"/>
            <a:ext cx="17462" cy="5257800"/>
          </a:xfrm>
          <a:prstGeom prst="line">
            <a:avLst/>
          </a:prstGeom>
          <a:noFill/>
          <a:ln w="9525" algn="ctr">
            <a:solidFill>
              <a:schemeClr val="tx1"/>
            </a:solidFill>
            <a:round/>
            <a:headEnd/>
            <a:tailEnd/>
          </a:ln>
        </p:spPr>
      </p:cxnSp>
    </p:spTree>
  </p:cSld>
  <p:clrMapOvr>
    <a:masterClrMapping/>
  </p:clrMapOvr>
  <p:transition>
    <p:cu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a:defRPr/>
            </a:pPr>
            <a:fld id="{F050833F-26A6-4AAE-9E05-312810D653F1}" type="slidenum">
              <a:rPr lang="en-US"/>
              <a:pPr>
                <a:defRPr/>
              </a:pPr>
              <a:t>3</a:t>
            </a:fld>
            <a:endParaRPr lang="en-US"/>
          </a:p>
        </p:txBody>
      </p:sp>
      <p:sp>
        <p:nvSpPr>
          <p:cNvPr id="32770" name="Content Placeholder 2"/>
          <p:cNvSpPr>
            <a:spLocks noGrp="1"/>
          </p:cNvSpPr>
          <p:nvPr>
            <p:ph idx="1"/>
          </p:nvPr>
        </p:nvSpPr>
        <p:spPr>
          <a:xfrm>
            <a:off x="852488" y="1060450"/>
            <a:ext cx="7743825" cy="5191125"/>
          </a:xfrm>
        </p:spPr>
        <p:txBody>
          <a:bodyPr/>
          <a:lstStyle/>
          <a:p>
            <a:pPr algn="ctr">
              <a:buFont typeface="Times" pitchFamily="18" charset="0"/>
              <a:buNone/>
            </a:pPr>
            <a:endParaRPr lang="en-CA" b="1" smtClean="0">
              <a:solidFill>
                <a:schemeClr val="tx1"/>
              </a:solidFill>
              <a:latin typeface="Arial" charset="0"/>
              <a:cs typeface="Arial" charset="0"/>
            </a:endParaRPr>
          </a:p>
          <a:p>
            <a:pPr algn="ctr">
              <a:buFont typeface="Times" pitchFamily="18" charset="0"/>
              <a:buNone/>
            </a:pPr>
            <a:endParaRPr lang="en-CA" b="1" smtClean="0">
              <a:solidFill>
                <a:schemeClr val="tx1"/>
              </a:solidFill>
              <a:latin typeface="Arial" charset="0"/>
              <a:cs typeface="Arial" charset="0"/>
            </a:endParaRPr>
          </a:p>
          <a:p>
            <a:pPr algn="ctr">
              <a:buFont typeface="Times" pitchFamily="18" charset="0"/>
              <a:buNone/>
            </a:pPr>
            <a:endParaRPr lang="en-CA" b="1" smtClean="0">
              <a:solidFill>
                <a:schemeClr val="tx1"/>
              </a:solidFill>
              <a:latin typeface="Arial" charset="0"/>
              <a:cs typeface="Arial" charset="0"/>
            </a:endParaRPr>
          </a:p>
          <a:p>
            <a:pPr algn="ctr">
              <a:buFont typeface="Times" pitchFamily="18" charset="0"/>
              <a:buNone/>
            </a:pPr>
            <a:r>
              <a:rPr lang="en-CA" sz="4000" b="1" smtClean="0">
                <a:solidFill>
                  <a:schemeClr val="tx1"/>
                </a:solidFill>
                <a:latin typeface="Arial" charset="0"/>
                <a:cs typeface="Arial" charset="0"/>
              </a:rPr>
              <a:t>How much is enough </a:t>
            </a:r>
          </a:p>
          <a:p>
            <a:pPr algn="ctr">
              <a:buFont typeface="Times" pitchFamily="18" charset="0"/>
              <a:buNone/>
            </a:pPr>
            <a:r>
              <a:rPr lang="en-CA" sz="4000" b="1" smtClean="0">
                <a:solidFill>
                  <a:schemeClr val="tx1"/>
                </a:solidFill>
                <a:latin typeface="Arial" charset="0"/>
                <a:cs typeface="Arial" charset="0"/>
              </a:rPr>
              <a:t>for life long income?</a:t>
            </a:r>
          </a:p>
          <a:p>
            <a:pPr algn="ctr">
              <a:buFont typeface="Times" pitchFamily="18" charset="0"/>
              <a:buNone/>
            </a:pPr>
            <a:endParaRPr lang="en-CA" sz="2800" smtClean="0">
              <a:latin typeface="Arial" charset="0"/>
              <a:cs typeface="Arial" charset="0"/>
            </a:endParaRPr>
          </a:p>
          <a:p>
            <a:endParaRPr lang="en-CA" sz="1600" smtClean="0">
              <a:latin typeface="Arial" charset="0"/>
              <a:cs typeface="Arial" charset="0"/>
            </a:endParaRPr>
          </a:p>
        </p:txBody>
      </p:sp>
      <p:sp>
        <p:nvSpPr>
          <p:cNvPr id="32771" name="Title 1"/>
          <p:cNvSpPr txBox="1">
            <a:spLocks/>
          </p:cNvSpPr>
          <p:nvPr/>
        </p:nvSpPr>
        <p:spPr bwMode="auto">
          <a:xfrm>
            <a:off x="457200" y="200025"/>
            <a:ext cx="4964113" cy="457200"/>
          </a:xfrm>
          <a:prstGeom prst="rect">
            <a:avLst/>
          </a:prstGeom>
          <a:noFill/>
          <a:ln w="9525">
            <a:noFill/>
            <a:miter lim="800000"/>
            <a:headEnd/>
            <a:tailEnd/>
          </a:ln>
        </p:spPr>
        <p:txBody>
          <a:bodyPr anchor="ctr"/>
          <a:lstStyle/>
          <a:p>
            <a:pPr algn="ctr"/>
            <a:r>
              <a:rPr lang="en-CA" sz="2000">
                <a:solidFill>
                  <a:srgbClr val="000000"/>
                </a:solidFill>
                <a:latin typeface="Arial" charset="0"/>
              </a:rPr>
              <a:t>Advanced Retirement Planning</a:t>
            </a:r>
          </a:p>
        </p:txBody>
      </p:sp>
    </p:spTree>
  </p:cSld>
  <p:clrMapOvr>
    <a:masterClrMapping/>
  </p:clrMapOvr>
  <p:transition>
    <p:cu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a:defRPr/>
            </a:pPr>
            <a:fld id="{D5190870-5A1B-46B6-8F37-5ED72BDF183C}" type="slidenum">
              <a:rPr lang="en-US"/>
              <a:pPr>
                <a:defRPr/>
              </a:pPr>
              <a:t>4</a:t>
            </a:fld>
            <a:endParaRPr lang="en-US"/>
          </a:p>
        </p:txBody>
      </p:sp>
      <p:sp>
        <p:nvSpPr>
          <p:cNvPr id="30721" name="Content Placeholder 2"/>
          <p:cNvSpPr>
            <a:spLocks noGrp="1"/>
          </p:cNvSpPr>
          <p:nvPr>
            <p:ph idx="1"/>
          </p:nvPr>
        </p:nvSpPr>
        <p:spPr>
          <a:xfrm>
            <a:off x="852488" y="1060450"/>
            <a:ext cx="7743825" cy="5191125"/>
          </a:xfrm>
        </p:spPr>
        <p:txBody>
          <a:bodyPr/>
          <a:lstStyle/>
          <a:p>
            <a:pPr algn="ctr">
              <a:buFont typeface="Times" pitchFamily="18" charset="0"/>
              <a:buNone/>
            </a:pPr>
            <a:r>
              <a:rPr lang="en-CA" sz="2800" b="1" smtClean="0">
                <a:solidFill>
                  <a:schemeClr val="tx1"/>
                </a:solidFill>
                <a:latin typeface="Arial" charset="0"/>
                <a:cs typeface="Arial" charset="0"/>
              </a:rPr>
              <a:t>A Few Key Questions</a:t>
            </a:r>
          </a:p>
          <a:p>
            <a:pPr>
              <a:buFont typeface="Times" pitchFamily="18" charset="0"/>
              <a:buNone/>
            </a:pPr>
            <a:endParaRPr lang="en-CA" sz="1600" smtClean="0">
              <a:latin typeface="Arial" charset="0"/>
              <a:cs typeface="Arial" charset="0"/>
            </a:endParaRPr>
          </a:p>
          <a:p>
            <a:pPr>
              <a:buFont typeface="Times" pitchFamily="18" charset="0"/>
              <a:buNone/>
            </a:pPr>
            <a:endParaRPr lang="en-CA" sz="1600" smtClean="0">
              <a:latin typeface="Arial" charset="0"/>
              <a:cs typeface="Arial" charset="0"/>
            </a:endParaRPr>
          </a:p>
          <a:p>
            <a:r>
              <a:rPr lang="en-CA" sz="1800" smtClean="0">
                <a:latin typeface="Arial" charset="0"/>
                <a:cs typeface="Arial" charset="0"/>
              </a:rPr>
              <a:t>Do we have enough money to retire with lifelong income?</a:t>
            </a:r>
          </a:p>
          <a:p>
            <a:endParaRPr lang="en-CA" sz="1800" smtClean="0">
              <a:latin typeface="Arial" charset="0"/>
              <a:cs typeface="Arial" charset="0"/>
            </a:endParaRPr>
          </a:p>
          <a:p>
            <a:r>
              <a:rPr lang="en-CA" sz="1800" smtClean="0">
                <a:latin typeface="Arial" charset="0"/>
                <a:cs typeface="Arial" charset="0"/>
              </a:rPr>
              <a:t>What lifestyle options can we afford, now and in the future?</a:t>
            </a:r>
          </a:p>
          <a:p>
            <a:endParaRPr lang="en-CA" sz="1800" smtClean="0">
              <a:latin typeface="Arial" charset="0"/>
              <a:cs typeface="Arial" charset="0"/>
            </a:endParaRPr>
          </a:p>
          <a:p>
            <a:r>
              <a:rPr lang="en-CA" sz="1800" smtClean="0">
                <a:latin typeface="Arial" charset="0"/>
                <a:cs typeface="Arial" charset="0"/>
              </a:rPr>
              <a:t>How will the different stages of retirement affect our finances?</a:t>
            </a:r>
          </a:p>
          <a:p>
            <a:pPr>
              <a:buFont typeface="Times" pitchFamily="18" charset="0"/>
              <a:buNone/>
            </a:pPr>
            <a:endParaRPr lang="en-CA" sz="1800" smtClean="0">
              <a:latin typeface="Arial" charset="0"/>
              <a:cs typeface="Arial" charset="0"/>
            </a:endParaRPr>
          </a:p>
          <a:p>
            <a:r>
              <a:rPr lang="en-CA" sz="1800" smtClean="0">
                <a:latin typeface="Arial" charset="0"/>
                <a:cs typeface="Arial" charset="0"/>
              </a:rPr>
              <a:t>How will selling our home or downsizing affect our future?</a:t>
            </a:r>
          </a:p>
          <a:p>
            <a:endParaRPr lang="en-CA" sz="1800" smtClean="0">
              <a:latin typeface="Arial" charset="0"/>
              <a:cs typeface="Arial" charset="0"/>
            </a:endParaRPr>
          </a:p>
          <a:p>
            <a:r>
              <a:rPr lang="en-CA" sz="1800" smtClean="0">
                <a:latin typeface="Arial" charset="0"/>
                <a:cs typeface="Arial" charset="0"/>
              </a:rPr>
              <a:t>What is our probability of success? </a:t>
            </a:r>
          </a:p>
          <a:p>
            <a:pPr>
              <a:buFont typeface="Times" pitchFamily="18" charset="0"/>
              <a:buNone/>
            </a:pPr>
            <a:endParaRPr lang="en-CA" sz="1800" smtClean="0">
              <a:latin typeface="Arial" charset="0"/>
              <a:cs typeface="Arial" charset="0"/>
            </a:endParaRPr>
          </a:p>
          <a:p>
            <a:r>
              <a:rPr lang="en-CA" sz="1800" smtClean="0">
                <a:latin typeface="Arial" charset="0"/>
                <a:cs typeface="Arial" charset="0"/>
              </a:rPr>
              <a:t>What if something goes wrong?</a:t>
            </a:r>
          </a:p>
          <a:p>
            <a:endParaRPr lang="en-CA" sz="1600" smtClean="0">
              <a:latin typeface="Arial" charset="0"/>
              <a:cs typeface="Arial" charset="0"/>
            </a:endParaRPr>
          </a:p>
          <a:p>
            <a:endParaRPr lang="en-CA" sz="1600" smtClean="0">
              <a:latin typeface="Arial" charset="0"/>
              <a:cs typeface="Arial" charset="0"/>
            </a:endParaRPr>
          </a:p>
        </p:txBody>
      </p:sp>
      <p:sp>
        <p:nvSpPr>
          <p:cNvPr id="34819" name="Title 1"/>
          <p:cNvSpPr txBox="1">
            <a:spLocks/>
          </p:cNvSpPr>
          <p:nvPr/>
        </p:nvSpPr>
        <p:spPr bwMode="auto">
          <a:xfrm>
            <a:off x="457200" y="200025"/>
            <a:ext cx="4964113" cy="457200"/>
          </a:xfrm>
          <a:prstGeom prst="rect">
            <a:avLst/>
          </a:prstGeom>
          <a:noFill/>
          <a:ln w="9525">
            <a:noFill/>
            <a:miter lim="800000"/>
            <a:headEnd/>
            <a:tailEnd/>
          </a:ln>
        </p:spPr>
        <p:txBody>
          <a:bodyPr anchor="ctr"/>
          <a:lstStyle/>
          <a:p>
            <a:pPr algn="ctr"/>
            <a:r>
              <a:rPr lang="en-CA" sz="2000">
                <a:solidFill>
                  <a:srgbClr val="000000"/>
                </a:solidFill>
                <a:latin typeface="Arial" charset="0"/>
              </a:rPr>
              <a:t>Advanced Retirement Planning</a:t>
            </a:r>
          </a:p>
        </p:txBody>
      </p:sp>
    </p:spTree>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0721">
                                            <p:txEl>
                                              <p:pRg st="7" end="7"/>
                                            </p:txEl>
                                          </p:spTgt>
                                        </p:tgtEl>
                                        <p:attrNameLst>
                                          <p:attrName>style.visibility</p:attrName>
                                        </p:attrNameLst>
                                      </p:cBhvr>
                                      <p:to>
                                        <p:strVal val="visible"/>
                                      </p:to>
                                    </p:set>
                                    <p:animEffect transition="in" filter="blinds(horizontal)">
                                      <p:cBhvr>
                                        <p:cTn id="7" dur="500"/>
                                        <p:tgtEl>
                                          <p:spTgt spid="30721">
                                            <p:txEl>
                                              <p:pRg st="7" end="7"/>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0721">
                                            <p:txEl>
                                              <p:pRg st="9" end="9"/>
                                            </p:txEl>
                                          </p:spTgt>
                                        </p:tgtEl>
                                        <p:attrNameLst>
                                          <p:attrName>style.visibility</p:attrName>
                                        </p:attrNameLst>
                                      </p:cBhvr>
                                      <p:to>
                                        <p:strVal val="visible"/>
                                      </p:to>
                                    </p:set>
                                    <p:animEffect transition="in" filter="blinds(horizontal)">
                                      <p:cBhvr>
                                        <p:cTn id="10" dur="500"/>
                                        <p:tgtEl>
                                          <p:spTgt spid="30721">
                                            <p:txEl>
                                              <p:pRg st="9" end="9"/>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30721">
                                            <p:txEl>
                                              <p:pRg st="11" end="11"/>
                                            </p:txEl>
                                          </p:spTgt>
                                        </p:tgtEl>
                                        <p:attrNameLst>
                                          <p:attrName>style.visibility</p:attrName>
                                        </p:attrNameLst>
                                      </p:cBhvr>
                                      <p:to>
                                        <p:strVal val="visible"/>
                                      </p:to>
                                    </p:set>
                                    <p:animEffect transition="in" filter="blinds(horizontal)">
                                      <p:cBhvr>
                                        <p:cTn id="13" dur="500"/>
                                        <p:tgtEl>
                                          <p:spTgt spid="30721">
                                            <p:txEl>
                                              <p:pRg st="11" end="11"/>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30721">
                                            <p:txEl>
                                              <p:pRg st="13" end="13"/>
                                            </p:txEl>
                                          </p:spTgt>
                                        </p:tgtEl>
                                        <p:attrNameLst>
                                          <p:attrName>style.visibility</p:attrName>
                                        </p:attrNameLst>
                                      </p:cBhvr>
                                      <p:to>
                                        <p:strVal val="visible"/>
                                      </p:to>
                                    </p:set>
                                    <p:animEffect transition="in" filter="blinds(horizontal)">
                                      <p:cBhvr>
                                        <p:cTn id="16" dur="500"/>
                                        <p:tgtEl>
                                          <p:spTgt spid="30721">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a:defRPr/>
            </a:pPr>
            <a:fld id="{4F32606B-4130-4039-9D24-7FA3C9F885C4}" type="slidenum">
              <a:rPr lang="en-US"/>
              <a:pPr>
                <a:defRPr/>
              </a:pPr>
              <a:t>5</a:t>
            </a:fld>
            <a:endParaRPr lang="en-US"/>
          </a:p>
        </p:txBody>
      </p:sp>
      <p:sp>
        <p:nvSpPr>
          <p:cNvPr id="95234" name="Content Placeholder 2"/>
          <p:cNvSpPr>
            <a:spLocks noGrp="1"/>
          </p:cNvSpPr>
          <p:nvPr>
            <p:ph idx="4294967295"/>
          </p:nvPr>
        </p:nvSpPr>
        <p:spPr>
          <a:xfrm>
            <a:off x="760413" y="984250"/>
            <a:ext cx="7499350" cy="5503863"/>
          </a:xfrm>
        </p:spPr>
        <p:txBody>
          <a:bodyPr/>
          <a:lstStyle/>
          <a:p>
            <a:pPr algn="ctr" eaLnBrk="1" hangingPunct="1">
              <a:buFont typeface="Times" pitchFamily="18" charset="0"/>
              <a:buNone/>
              <a:defRPr/>
            </a:pPr>
            <a:r>
              <a:rPr lang="en-CA" sz="2800" b="1" dirty="0" smtClean="0">
                <a:solidFill>
                  <a:schemeClr val="tx1"/>
                </a:solidFill>
                <a:latin typeface="Arial" pitchFamily="34" charset="0"/>
              </a:rPr>
              <a:t>Three Unique Risks to Retirement</a:t>
            </a:r>
          </a:p>
          <a:p>
            <a:pPr algn="ctr" eaLnBrk="1" hangingPunct="1">
              <a:buFont typeface="Times" pitchFamily="18" charset="0"/>
              <a:buNone/>
              <a:defRPr/>
            </a:pPr>
            <a:endParaRPr lang="en-CA" sz="1600" dirty="0" smtClean="0">
              <a:solidFill>
                <a:schemeClr val="tx1"/>
              </a:solidFill>
              <a:latin typeface="Arial" pitchFamily="34" charset="0"/>
            </a:endParaRPr>
          </a:p>
          <a:p>
            <a:pPr eaLnBrk="1" hangingPunct="1">
              <a:buFont typeface="Times" pitchFamily="18" charset="0"/>
              <a:buNone/>
              <a:defRPr/>
            </a:pPr>
            <a:r>
              <a:rPr lang="en-CA" dirty="0" smtClean="0">
                <a:solidFill>
                  <a:schemeClr val="tx1"/>
                </a:solidFill>
                <a:latin typeface="Arial" pitchFamily="34" charset="0"/>
              </a:rPr>
              <a:t>	1.  Inflation risk:	</a:t>
            </a:r>
            <a:r>
              <a:rPr lang="en-CA" sz="2000" dirty="0" smtClean="0">
                <a:solidFill>
                  <a:schemeClr val="tx1"/>
                </a:solidFill>
                <a:latin typeface="Arial" pitchFamily="34" charset="0"/>
              </a:rPr>
              <a:t>Loss of buying power</a:t>
            </a:r>
          </a:p>
          <a:p>
            <a:pPr eaLnBrk="1" hangingPunct="1">
              <a:buFont typeface="Times" pitchFamily="18" charset="0"/>
              <a:buNone/>
              <a:defRPr/>
            </a:pPr>
            <a:endParaRPr lang="en-CA" sz="1600" dirty="0" smtClean="0">
              <a:solidFill>
                <a:schemeClr val="tx1"/>
              </a:solidFill>
              <a:latin typeface="Arial" pitchFamily="34" charset="0"/>
            </a:endParaRPr>
          </a:p>
          <a:p>
            <a:pPr eaLnBrk="1" hangingPunct="1">
              <a:buFont typeface="Times" pitchFamily="18" charset="0"/>
              <a:buNone/>
              <a:defRPr/>
            </a:pPr>
            <a:r>
              <a:rPr lang="en-CA" dirty="0" smtClean="0">
                <a:solidFill>
                  <a:schemeClr val="tx1"/>
                </a:solidFill>
                <a:latin typeface="Arial" pitchFamily="34" charset="0"/>
              </a:rPr>
              <a:t>	2.  Longevity risk:	</a:t>
            </a:r>
            <a:r>
              <a:rPr lang="en-CA" sz="2000" dirty="0" smtClean="0">
                <a:solidFill>
                  <a:schemeClr val="tx1"/>
                </a:solidFill>
                <a:latin typeface="Arial" pitchFamily="34" charset="0"/>
              </a:rPr>
              <a:t>Outliving your savings</a:t>
            </a:r>
          </a:p>
          <a:p>
            <a:pPr eaLnBrk="1" hangingPunct="1">
              <a:buFont typeface="Times" pitchFamily="18" charset="0"/>
              <a:buNone/>
              <a:defRPr/>
            </a:pPr>
            <a:endParaRPr lang="en-CA" sz="1600" dirty="0" smtClean="0">
              <a:solidFill>
                <a:schemeClr val="tx1"/>
              </a:solidFill>
              <a:latin typeface="Arial" pitchFamily="34" charset="0"/>
            </a:endParaRPr>
          </a:p>
          <a:p>
            <a:pPr eaLnBrk="1" hangingPunct="1">
              <a:buFont typeface="Times" pitchFamily="18" charset="0"/>
              <a:buNone/>
              <a:defRPr/>
            </a:pPr>
            <a:r>
              <a:rPr lang="en-CA" b="1" dirty="0" smtClean="0">
                <a:solidFill>
                  <a:schemeClr val="tx1"/>
                </a:solidFill>
                <a:latin typeface="Arial" pitchFamily="34" charset="0"/>
              </a:rPr>
              <a:t>	</a:t>
            </a:r>
            <a:r>
              <a:rPr lang="en-CA" dirty="0" smtClean="0">
                <a:solidFill>
                  <a:schemeClr val="tx1"/>
                </a:solidFill>
                <a:latin typeface="Arial" pitchFamily="34" charset="0"/>
              </a:rPr>
              <a:t>3.  Investment risk:</a:t>
            </a:r>
          </a:p>
          <a:p>
            <a:pPr marL="457200" indent="-457200">
              <a:buFont typeface="Times" pitchFamily="18" charset="0"/>
              <a:buNone/>
              <a:defRPr/>
            </a:pPr>
            <a:r>
              <a:rPr lang="en-CA" dirty="0" smtClean="0">
                <a:latin typeface="Arial" pitchFamily="34" charset="0"/>
                <a:cs typeface="Arial" pitchFamily="34" charset="0"/>
              </a:rPr>
              <a:t>	</a:t>
            </a:r>
            <a:r>
              <a:rPr lang="en-CA" sz="2000" dirty="0" smtClean="0">
                <a:latin typeface="Arial" pitchFamily="34" charset="0"/>
                <a:cs typeface="Arial" pitchFamily="34" charset="0"/>
              </a:rPr>
              <a:t>		</a:t>
            </a:r>
            <a:r>
              <a:rPr lang="en-CA" sz="2000" b="1" dirty="0" smtClean="0">
                <a:latin typeface="Arial" pitchFamily="34" charset="0"/>
                <a:cs typeface="Arial" pitchFamily="34" charset="0"/>
              </a:rPr>
              <a:t>A.  Sequence of Returns</a:t>
            </a:r>
          </a:p>
          <a:p>
            <a:pPr marL="800100" lvl="1" indent="-342900">
              <a:buFont typeface="Times" pitchFamily="18" charset="0"/>
              <a:buNone/>
              <a:defRPr/>
            </a:pPr>
            <a:r>
              <a:rPr lang="en-CA" sz="1600" dirty="0" smtClean="0">
                <a:latin typeface="Arial" pitchFamily="34" charset="0"/>
                <a:cs typeface="Arial" pitchFamily="34" charset="0"/>
              </a:rPr>
              <a:t>				(technology crash, credit crisis)</a:t>
            </a:r>
          </a:p>
          <a:p>
            <a:pPr marL="800100" lvl="1" indent="-342900">
              <a:buFont typeface="Times" pitchFamily="18" charset="0"/>
              <a:buNone/>
              <a:defRPr/>
            </a:pPr>
            <a:r>
              <a:rPr lang="en-CA" sz="1600" dirty="0" smtClean="0">
                <a:latin typeface="Arial" pitchFamily="34" charset="0"/>
                <a:cs typeface="Arial" pitchFamily="34" charset="0"/>
              </a:rPr>
              <a:t>	</a:t>
            </a:r>
            <a:r>
              <a:rPr lang="en-CA" dirty="0" smtClean="0">
                <a:latin typeface="Arial" pitchFamily="34" charset="0"/>
                <a:cs typeface="Arial" pitchFamily="34" charset="0"/>
              </a:rPr>
              <a:t>		</a:t>
            </a:r>
            <a:r>
              <a:rPr lang="en-CA" b="1" dirty="0" smtClean="0">
                <a:latin typeface="Arial" pitchFamily="34" charset="0"/>
                <a:cs typeface="Arial" pitchFamily="34" charset="0"/>
              </a:rPr>
              <a:t>B.  Reverse Dollar Cost Averaging </a:t>
            </a:r>
          </a:p>
          <a:p>
            <a:pPr marL="457200" indent="-457200">
              <a:buFont typeface="Times" pitchFamily="18" charset="0"/>
              <a:buNone/>
              <a:defRPr/>
            </a:pPr>
            <a:r>
              <a:rPr lang="en-CA" sz="1600" dirty="0" smtClean="0">
                <a:latin typeface="Arial" pitchFamily="34" charset="0"/>
                <a:cs typeface="Arial" pitchFamily="34" charset="0"/>
              </a:rPr>
              <a:t>				(advantage becomes disadvantage)</a:t>
            </a:r>
          </a:p>
          <a:p>
            <a:pPr marL="457200" indent="-457200">
              <a:buFont typeface="Times" pitchFamily="18" charset="0"/>
              <a:buNone/>
              <a:defRPr/>
            </a:pPr>
            <a:r>
              <a:rPr lang="en-CA" dirty="0" smtClean="0">
                <a:latin typeface="Arial" pitchFamily="34" charset="0"/>
                <a:cs typeface="Arial" pitchFamily="34" charset="0"/>
              </a:rPr>
              <a:t>___________________________________________</a:t>
            </a:r>
          </a:p>
          <a:p>
            <a:pPr marL="457200" indent="-457200" algn="ctr">
              <a:buFont typeface="Times" pitchFamily="18" charset="0"/>
              <a:buNone/>
              <a:defRPr/>
            </a:pPr>
            <a:endParaRPr lang="en-CA" sz="1050" dirty="0" smtClean="0">
              <a:latin typeface="Arial" pitchFamily="34" charset="0"/>
              <a:cs typeface="Arial" pitchFamily="34" charset="0"/>
            </a:endParaRPr>
          </a:p>
          <a:p>
            <a:pPr marL="457200" indent="-457200" algn="ctr">
              <a:buFont typeface="Times" pitchFamily="18" charset="0"/>
              <a:buNone/>
              <a:defRPr/>
            </a:pPr>
            <a:r>
              <a:rPr lang="en-CA" dirty="0" smtClean="0">
                <a:latin typeface="Arial" pitchFamily="34" charset="0"/>
                <a:cs typeface="Arial" pitchFamily="34" charset="0"/>
              </a:rPr>
              <a:t>Myth of Averages </a:t>
            </a:r>
          </a:p>
          <a:p>
            <a:pPr marL="457200" indent="-457200" algn="ctr">
              <a:buFont typeface="Times" pitchFamily="18" charset="0"/>
              <a:buNone/>
              <a:defRPr/>
            </a:pPr>
            <a:r>
              <a:rPr lang="en-CA" sz="1600" dirty="0" smtClean="0">
                <a:latin typeface="Arial" pitchFamily="34" charset="0"/>
                <a:cs typeface="Arial" pitchFamily="34" charset="0"/>
              </a:rPr>
              <a:t>(average return-inflation-lifespan)</a:t>
            </a:r>
          </a:p>
          <a:p>
            <a:pPr marL="457200" indent="-457200">
              <a:defRPr/>
            </a:pPr>
            <a:endParaRPr lang="en-CA" b="1" dirty="0" smtClean="0">
              <a:latin typeface="Arial" pitchFamily="34" charset="0"/>
              <a:cs typeface="Arial" pitchFamily="34" charset="0"/>
            </a:endParaRPr>
          </a:p>
          <a:p>
            <a:pPr eaLnBrk="1" hangingPunct="1">
              <a:buFont typeface="Times" pitchFamily="18" charset="0"/>
              <a:buNone/>
              <a:defRPr/>
            </a:pPr>
            <a:endParaRPr lang="en-CA" b="1" dirty="0" smtClean="0">
              <a:solidFill>
                <a:schemeClr val="tx1"/>
              </a:solidFill>
              <a:latin typeface="Arial" pitchFamily="34" charset="0"/>
            </a:endParaRPr>
          </a:p>
        </p:txBody>
      </p:sp>
      <p:sp>
        <p:nvSpPr>
          <p:cNvPr id="36867" name="Title 1"/>
          <p:cNvSpPr txBox="1">
            <a:spLocks/>
          </p:cNvSpPr>
          <p:nvPr/>
        </p:nvSpPr>
        <p:spPr bwMode="auto">
          <a:xfrm>
            <a:off x="457200" y="200025"/>
            <a:ext cx="4964113" cy="457200"/>
          </a:xfrm>
          <a:prstGeom prst="rect">
            <a:avLst/>
          </a:prstGeom>
          <a:noFill/>
          <a:ln w="9525">
            <a:noFill/>
            <a:miter lim="800000"/>
            <a:headEnd/>
            <a:tailEnd/>
          </a:ln>
        </p:spPr>
        <p:txBody>
          <a:bodyPr anchor="ctr"/>
          <a:lstStyle/>
          <a:p>
            <a:pPr algn="ctr"/>
            <a:r>
              <a:rPr lang="en-CA" sz="2000">
                <a:solidFill>
                  <a:srgbClr val="000000"/>
                </a:solidFill>
                <a:latin typeface="Arial" charset="0"/>
              </a:rPr>
              <a:t>Advanced Retirement Planning</a:t>
            </a:r>
          </a:p>
        </p:txBody>
      </p:sp>
    </p:spTree>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afterEffect">
                                  <p:stCondLst>
                                    <p:cond delay="0"/>
                                  </p:stCondLst>
                                  <p:childTnLst>
                                    <p:set>
                                      <p:cBhvr>
                                        <p:cTn id="6" dur="1" fill="hold">
                                          <p:stCondLst>
                                            <p:cond delay="0"/>
                                          </p:stCondLst>
                                        </p:cTn>
                                        <p:tgtEl>
                                          <p:spTgt spid="95234">
                                            <p:txEl>
                                              <p:pRg st="0" end="0"/>
                                            </p:txEl>
                                          </p:spTgt>
                                        </p:tgtEl>
                                        <p:attrNameLst>
                                          <p:attrName>style.visibility</p:attrName>
                                        </p:attrNameLst>
                                      </p:cBhvr>
                                      <p:to>
                                        <p:strVal val="visible"/>
                                      </p:to>
                                    </p:set>
                                    <p:animEffect transition="in" filter="blinds(horizontal)">
                                      <p:cBhvr>
                                        <p:cTn id="7" dur="500"/>
                                        <p:tgtEl>
                                          <p:spTgt spid="9523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95234">
                                            <p:txEl>
                                              <p:pRg st="2" end="2"/>
                                            </p:txEl>
                                          </p:spTgt>
                                        </p:tgtEl>
                                        <p:attrNameLst>
                                          <p:attrName>style.visibility</p:attrName>
                                        </p:attrNameLst>
                                      </p:cBhvr>
                                      <p:to>
                                        <p:strVal val="visible"/>
                                      </p:to>
                                    </p:set>
                                    <p:animEffect transition="in" filter="blinds(horizontal)">
                                      <p:cBhvr>
                                        <p:cTn id="12" dur="500"/>
                                        <p:tgtEl>
                                          <p:spTgt spid="95234">
                                            <p:txEl>
                                              <p:pRg st="2" end="2"/>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95234">
                                            <p:txEl>
                                              <p:pRg st="4" end="4"/>
                                            </p:txEl>
                                          </p:spTgt>
                                        </p:tgtEl>
                                        <p:attrNameLst>
                                          <p:attrName>style.visibility</p:attrName>
                                        </p:attrNameLst>
                                      </p:cBhvr>
                                      <p:to>
                                        <p:strVal val="visible"/>
                                      </p:to>
                                    </p:set>
                                    <p:animEffect transition="in" filter="blinds(horizontal)">
                                      <p:cBhvr>
                                        <p:cTn id="15" dur="500"/>
                                        <p:tgtEl>
                                          <p:spTgt spid="95234">
                                            <p:txEl>
                                              <p:pRg st="4" end="4"/>
                                            </p:txEl>
                                          </p:spTgt>
                                        </p:tgtEl>
                                      </p:cBhvr>
                                    </p:animEffect>
                                  </p:childTnLst>
                                </p:cTn>
                              </p:par>
                              <p:par>
                                <p:cTn id="16" presetID="3" presetClass="entr" presetSubtype="10" fill="hold" nodeType="withEffect">
                                  <p:stCondLst>
                                    <p:cond delay="0"/>
                                  </p:stCondLst>
                                  <p:childTnLst>
                                    <p:set>
                                      <p:cBhvr>
                                        <p:cTn id="17" dur="1" fill="hold">
                                          <p:stCondLst>
                                            <p:cond delay="0"/>
                                          </p:stCondLst>
                                        </p:cTn>
                                        <p:tgtEl>
                                          <p:spTgt spid="95234">
                                            <p:txEl>
                                              <p:pRg st="6" end="6"/>
                                            </p:txEl>
                                          </p:spTgt>
                                        </p:tgtEl>
                                        <p:attrNameLst>
                                          <p:attrName>style.visibility</p:attrName>
                                        </p:attrNameLst>
                                      </p:cBhvr>
                                      <p:to>
                                        <p:strVal val="visible"/>
                                      </p:to>
                                    </p:set>
                                    <p:animEffect transition="in" filter="blinds(horizontal)">
                                      <p:cBhvr>
                                        <p:cTn id="18" dur="500"/>
                                        <p:tgtEl>
                                          <p:spTgt spid="95234">
                                            <p:txEl>
                                              <p:pRg st="6" end="6"/>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nodeType="clickEffect">
                                  <p:stCondLst>
                                    <p:cond delay="0"/>
                                  </p:stCondLst>
                                  <p:childTnLst>
                                    <p:set>
                                      <p:cBhvr>
                                        <p:cTn id="22" dur="1" fill="hold">
                                          <p:stCondLst>
                                            <p:cond delay="0"/>
                                          </p:stCondLst>
                                        </p:cTn>
                                        <p:tgtEl>
                                          <p:spTgt spid="95234">
                                            <p:txEl>
                                              <p:pRg st="7" end="7"/>
                                            </p:txEl>
                                          </p:spTgt>
                                        </p:tgtEl>
                                        <p:attrNameLst>
                                          <p:attrName>style.visibility</p:attrName>
                                        </p:attrNameLst>
                                      </p:cBhvr>
                                      <p:to>
                                        <p:strVal val="visible"/>
                                      </p:to>
                                    </p:set>
                                    <p:animEffect transition="in" filter="blinds(horizontal)">
                                      <p:cBhvr>
                                        <p:cTn id="23" dur="500"/>
                                        <p:tgtEl>
                                          <p:spTgt spid="95234">
                                            <p:txEl>
                                              <p:pRg st="7" end="7"/>
                                            </p:txEl>
                                          </p:spTgt>
                                        </p:tgtEl>
                                      </p:cBhvr>
                                    </p:animEffect>
                                  </p:childTnLst>
                                </p:cTn>
                              </p:par>
                              <p:par>
                                <p:cTn id="24" presetID="3" presetClass="entr" presetSubtype="10" fill="hold" nodeType="withEffect">
                                  <p:stCondLst>
                                    <p:cond delay="0"/>
                                  </p:stCondLst>
                                  <p:childTnLst>
                                    <p:set>
                                      <p:cBhvr>
                                        <p:cTn id="25" dur="1" fill="hold">
                                          <p:stCondLst>
                                            <p:cond delay="0"/>
                                          </p:stCondLst>
                                        </p:cTn>
                                        <p:tgtEl>
                                          <p:spTgt spid="95234">
                                            <p:txEl>
                                              <p:pRg st="8" end="8"/>
                                            </p:txEl>
                                          </p:spTgt>
                                        </p:tgtEl>
                                        <p:attrNameLst>
                                          <p:attrName>style.visibility</p:attrName>
                                        </p:attrNameLst>
                                      </p:cBhvr>
                                      <p:to>
                                        <p:strVal val="visible"/>
                                      </p:to>
                                    </p:set>
                                    <p:animEffect transition="in" filter="blinds(horizontal)">
                                      <p:cBhvr>
                                        <p:cTn id="26" dur="500"/>
                                        <p:tgtEl>
                                          <p:spTgt spid="95234">
                                            <p:txEl>
                                              <p:pRg st="8" end="8"/>
                                            </p:txEl>
                                          </p:spTgt>
                                        </p:tgtEl>
                                      </p:cBhvr>
                                    </p:animEffect>
                                  </p:childTnLst>
                                </p:cTn>
                              </p:par>
                              <p:par>
                                <p:cTn id="27" presetID="3" presetClass="entr" presetSubtype="10" fill="hold" nodeType="withEffect">
                                  <p:stCondLst>
                                    <p:cond delay="0"/>
                                  </p:stCondLst>
                                  <p:childTnLst>
                                    <p:set>
                                      <p:cBhvr>
                                        <p:cTn id="28" dur="1" fill="hold">
                                          <p:stCondLst>
                                            <p:cond delay="0"/>
                                          </p:stCondLst>
                                        </p:cTn>
                                        <p:tgtEl>
                                          <p:spTgt spid="95234">
                                            <p:txEl>
                                              <p:pRg st="9" end="9"/>
                                            </p:txEl>
                                          </p:spTgt>
                                        </p:tgtEl>
                                        <p:attrNameLst>
                                          <p:attrName>style.visibility</p:attrName>
                                        </p:attrNameLst>
                                      </p:cBhvr>
                                      <p:to>
                                        <p:strVal val="visible"/>
                                      </p:to>
                                    </p:set>
                                    <p:animEffect transition="in" filter="blinds(horizontal)">
                                      <p:cBhvr>
                                        <p:cTn id="29" dur="500"/>
                                        <p:tgtEl>
                                          <p:spTgt spid="95234">
                                            <p:txEl>
                                              <p:pRg st="9" end="9"/>
                                            </p:txEl>
                                          </p:spTgt>
                                        </p:tgtEl>
                                      </p:cBhvr>
                                    </p:animEffect>
                                  </p:childTnLst>
                                </p:cTn>
                              </p:par>
                              <p:par>
                                <p:cTn id="30" presetID="3" presetClass="entr" presetSubtype="10" fill="hold" nodeType="withEffect">
                                  <p:stCondLst>
                                    <p:cond delay="0"/>
                                  </p:stCondLst>
                                  <p:childTnLst>
                                    <p:set>
                                      <p:cBhvr>
                                        <p:cTn id="31" dur="1" fill="hold">
                                          <p:stCondLst>
                                            <p:cond delay="0"/>
                                          </p:stCondLst>
                                        </p:cTn>
                                        <p:tgtEl>
                                          <p:spTgt spid="95234">
                                            <p:txEl>
                                              <p:pRg st="10" end="10"/>
                                            </p:txEl>
                                          </p:spTgt>
                                        </p:tgtEl>
                                        <p:attrNameLst>
                                          <p:attrName>style.visibility</p:attrName>
                                        </p:attrNameLst>
                                      </p:cBhvr>
                                      <p:to>
                                        <p:strVal val="visible"/>
                                      </p:to>
                                    </p:set>
                                    <p:animEffect transition="in" filter="blinds(horizontal)">
                                      <p:cBhvr>
                                        <p:cTn id="32" dur="500"/>
                                        <p:tgtEl>
                                          <p:spTgt spid="95234">
                                            <p:txEl>
                                              <p:pRg st="10" end="10"/>
                                            </p:txEl>
                                          </p:spTgt>
                                        </p:tgtEl>
                                      </p:cBhvr>
                                    </p:animEffect>
                                  </p:childTnLst>
                                </p:cTn>
                              </p:par>
                              <p:par>
                                <p:cTn id="33" presetID="3" presetClass="entr" presetSubtype="10" fill="hold" nodeType="withEffect">
                                  <p:stCondLst>
                                    <p:cond delay="0"/>
                                  </p:stCondLst>
                                  <p:childTnLst>
                                    <p:set>
                                      <p:cBhvr>
                                        <p:cTn id="34" dur="1" fill="hold">
                                          <p:stCondLst>
                                            <p:cond delay="0"/>
                                          </p:stCondLst>
                                        </p:cTn>
                                        <p:tgtEl>
                                          <p:spTgt spid="95234">
                                            <p:txEl>
                                              <p:pRg st="11" end="11"/>
                                            </p:txEl>
                                          </p:spTgt>
                                        </p:tgtEl>
                                        <p:attrNameLst>
                                          <p:attrName>style.visibility</p:attrName>
                                        </p:attrNameLst>
                                      </p:cBhvr>
                                      <p:to>
                                        <p:strVal val="visible"/>
                                      </p:to>
                                    </p:set>
                                    <p:animEffect transition="in" filter="blinds(horizontal)">
                                      <p:cBhvr>
                                        <p:cTn id="35" dur="500"/>
                                        <p:tgtEl>
                                          <p:spTgt spid="95234">
                                            <p:txEl>
                                              <p:pRg st="11" end="11"/>
                                            </p:txEl>
                                          </p:spTgt>
                                        </p:tgtEl>
                                      </p:cBhvr>
                                    </p:animEffect>
                                  </p:childTnLst>
                                </p:cTn>
                              </p:par>
                            </p:childTnLst>
                          </p:cTn>
                        </p:par>
                        <p:par>
                          <p:cTn id="36" fill="hold">
                            <p:stCondLst>
                              <p:cond delay="500"/>
                            </p:stCondLst>
                            <p:childTnLst>
                              <p:par>
                                <p:cTn id="37" presetID="3" presetClass="entr" presetSubtype="10" fill="hold" nodeType="afterEffect">
                                  <p:stCondLst>
                                    <p:cond delay="15000"/>
                                  </p:stCondLst>
                                  <p:childTnLst>
                                    <p:set>
                                      <p:cBhvr>
                                        <p:cTn id="38" dur="1" fill="hold">
                                          <p:stCondLst>
                                            <p:cond delay="0"/>
                                          </p:stCondLst>
                                        </p:cTn>
                                        <p:tgtEl>
                                          <p:spTgt spid="95234">
                                            <p:txEl>
                                              <p:pRg st="13" end="13"/>
                                            </p:txEl>
                                          </p:spTgt>
                                        </p:tgtEl>
                                        <p:attrNameLst>
                                          <p:attrName>style.visibility</p:attrName>
                                        </p:attrNameLst>
                                      </p:cBhvr>
                                      <p:to>
                                        <p:strVal val="visible"/>
                                      </p:to>
                                    </p:set>
                                    <p:animEffect transition="in" filter="blinds(horizontal)">
                                      <p:cBhvr>
                                        <p:cTn id="39" dur="500"/>
                                        <p:tgtEl>
                                          <p:spTgt spid="95234">
                                            <p:txEl>
                                              <p:pRg st="13" end="13"/>
                                            </p:txEl>
                                          </p:spTgt>
                                        </p:tgtEl>
                                      </p:cBhvr>
                                    </p:animEffect>
                                  </p:childTnLst>
                                </p:cTn>
                              </p:par>
                            </p:childTnLst>
                          </p:cTn>
                        </p:par>
                        <p:par>
                          <p:cTn id="40" fill="hold">
                            <p:stCondLst>
                              <p:cond delay="16000"/>
                            </p:stCondLst>
                            <p:childTnLst>
                              <p:par>
                                <p:cTn id="41" presetID="3" presetClass="entr" presetSubtype="10" fill="hold" nodeType="afterEffect">
                                  <p:stCondLst>
                                    <p:cond delay="0"/>
                                  </p:stCondLst>
                                  <p:childTnLst>
                                    <p:set>
                                      <p:cBhvr>
                                        <p:cTn id="42" dur="1" fill="hold">
                                          <p:stCondLst>
                                            <p:cond delay="0"/>
                                          </p:stCondLst>
                                        </p:cTn>
                                        <p:tgtEl>
                                          <p:spTgt spid="95234">
                                            <p:txEl>
                                              <p:pRg st="14" end="14"/>
                                            </p:txEl>
                                          </p:spTgt>
                                        </p:tgtEl>
                                        <p:attrNameLst>
                                          <p:attrName>style.visibility</p:attrName>
                                        </p:attrNameLst>
                                      </p:cBhvr>
                                      <p:to>
                                        <p:strVal val="visible"/>
                                      </p:to>
                                    </p:set>
                                    <p:animEffect transition="in" filter="blinds(horizontal)">
                                      <p:cBhvr>
                                        <p:cTn id="43" dur="500"/>
                                        <p:tgtEl>
                                          <p:spTgt spid="95234">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a:defRPr/>
            </a:pPr>
            <a:fld id="{4274388C-2D56-466A-906B-B87EACB919FF}" type="slidenum">
              <a:rPr lang="en-US"/>
              <a:pPr>
                <a:defRPr/>
              </a:pPr>
              <a:t>6</a:t>
            </a:fld>
            <a:endParaRPr lang="en-US"/>
          </a:p>
        </p:txBody>
      </p:sp>
      <p:sp>
        <p:nvSpPr>
          <p:cNvPr id="32769" name="Content Placeholder 2"/>
          <p:cNvSpPr>
            <a:spLocks noGrp="1"/>
          </p:cNvSpPr>
          <p:nvPr>
            <p:ph idx="4294967295"/>
          </p:nvPr>
        </p:nvSpPr>
        <p:spPr>
          <a:xfrm>
            <a:off x="638175" y="882650"/>
            <a:ext cx="8104188" cy="5175250"/>
          </a:xfrm>
        </p:spPr>
        <p:txBody>
          <a:bodyPr/>
          <a:lstStyle/>
          <a:p>
            <a:pPr marL="2697163" indent="-2344738" algn="ctr">
              <a:buFont typeface="Times" pitchFamily="18" charset="0"/>
              <a:buNone/>
              <a:defRPr/>
            </a:pPr>
            <a:r>
              <a:rPr lang="en-CA" sz="2800" b="1" dirty="0" smtClean="0">
                <a:solidFill>
                  <a:schemeClr val="tx1"/>
                </a:solidFill>
                <a:latin typeface="Arial" charset="0"/>
                <a:cs typeface="Arial" charset="0"/>
              </a:rPr>
              <a:t>Financial Analysis For Retirement</a:t>
            </a:r>
            <a:endParaRPr lang="en-CA" sz="2800" dirty="0" smtClean="0">
              <a:solidFill>
                <a:schemeClr val="tx1"/>
              </a:solidFill>
              <a:latin typeface="Arial" charset="0"/>
              <a:cs typeface="Arial" charset="0"/>
            </a:endParaRPr>
          </a:p>
          <a:p>
            <a:pPr marL="2697163" indent="-2344738">
              <a:buFont typeface="Times" pitchFamily="18" charset="0"/>
              <a:buNone/>
              <a:defRPr/>
            </a:pPr>
            <a:endParaRPr lang="en-CA" sz="1600" dirty="0" smtClean="0">
              <a:latin typeface="Arial" charset="0"/>
              <a:cs typeface="Arial" charset="0"/>
            </a:endParaRPr>
          </a:p>
          <a:p>
            <a:pPr marL="2057400" indent="-2057400">
              <a:buFont typeface="Times" pitchFamily="18" charset="0"/>
              <a:buNone/>
              <a:defRPr/>
            </a:pPr>
            <a:r>
              <a:rPr lang="en-CA" sz="2800" b="1" dirty="0" smtClean="0">
                <a:latin typeface="Arial" charset="0"/>
                <a:cs typeface="Arial" charset="0"/>
              </a:rPr>
              <a:t>Incomes</a:t>
            </a:r>
            <a:r>
              <a:rPr lang="en-CA" sz="2800" dirty="0" smtClean="0">
                <a:latin typeface="Arial" charset="0"/>
                <a:cs typeface="Arial" charset="0"/>
              </a:rPr>
              <a:t>	</a:t>
            </a:r>
            <a:r>
              <a:rPr lang="en-CA" dirty="0" smtClean="0">
                <a:latin typeface="Arial" charset="0"/>
                <a:cs typeface="Arial" charset="0"/>
              </a:rPr>
              <a:t>Pension incomes (Govt and Private), rental income, and annuity income.</a:t>
            </a:r>
          </a:p>
          <a:p>
            <a:pPr marL="2057400" indent="-2057400">
              <a:defRPr/>
            </a:pPr>
            <a:endParaRPr lang="en-CA" sz="2800" dirty="0" smtClean="0">
              <a:latin typeface="Arial" charset="0"/>
              <a:cs typeface="Arial" charset="0"/>
            </a:endParaRPr>
          </a:p>
          <a:p>
            <a:pPr marL="2057400" indent="-2057400">
              <a:buFont typeface="Times" pitchFamily="18" charset="0"/>
              <a:buNone/>
              <a:defRPr/>
            </a:pPr>
            <a:r>
              <a:rPr lang="en-CA" sz="2800" b="1" dirty="0" smtClean="0">
                <a:latin typeface="Arial" charset="0"/>
                <a:cs typeface="Arial" charset="0"/>
              </a:rPr>
              <a:t>Expenses</a:t>
            </a:r>
            <a:r>
              <a:rPr lang="en-CA" sz="2800" dirty="0" smtClean="0">
                <a:latin typeface="Arial" charset="0"/>
                <a:cs typeface="Arial" charset="0"/>
              </a:rPr>
              <a:t>	</a:t>
            </a:r>
            <a:r>
              <a:rPr lang="en-CA" dirty="0" smtClean="0">
                <a:latin typeface="Arial" charset="0"/>
                <a:cs typeface="Arial" charset="0"/>
              </a:rPr>
              <a:t>Go </a:t>
            </a:r>
            <a:r>
              <a:rPr lang="en-CA" dirty="0" err="1" smtClean="0">
                <a:latin typeface="Arial" charset="0"/>
                <a:cs typeface="Arial" charset="0"/>
              </a:rPr>
              <a:t>Go</a:t>
            </a:r>
            <a:r>
              <a:rPr lang="en-CA" dirty="0" smtClean="0">
                <a:latin typeface="Arial" charset="0"/>
                <a:cs typeface="Arial" charset="0"/>
              </a:rPr>
              <a:t> years! Slow Go years! No Go years!   Annual  &amp; Lumpy</a:t>
            </a:r>
          </a:p>
          <a:p>
            <a:pPr marL="2057400" indent="-2057400">
              <a:defRPr/>
            </a:pPr>
            <a:endParaRPr lang="en-CA" sz="2800" dirty="0" smtClean="0">
              <a:latin typeface="Arial" charset="0"/>
              <a:cs typeface="Arial" charset="0"/>
            </a:endParaRPr>
          </a:p>
          <a:p>
            <a:pPr marL="2057400" indent="-2057400">
              <a:buFont typeface="Times" pitchFamily="18" charset="0"/>
              <a:buNone/>
              <a:defRPr/>
            </a:pPr>
            <a:r>
              <a:rPr lang="en-CA" sz="2800" b="1" dirty="0" smtClean="0">
                <a:latin typeface="Arial" charset="0"/>
                <a:cs typeface="Arial" charset="0"/>
              </a:rPr>
              <a:t>Income 	</a:t>
            </a:r>
            <a:r>
              <a:rPr lang="en-CA" dirty="0" smtClean="0">
                <a:latin typeface="Arial" charset="0"/>
                <a:cs typeface="Arial" charset="0"/>
              </a:rPr>
              <a:t>Expenses greater than income. </a:t>
            </a:r>
            <a:endParaRPr lang="en-CA" b="1" dirty="0" smtClean="0">
              <a:latin typeface="Arial" charset="0"/>
              <a:cs typeface="Arial" charset="0"/>
            </a:endParaRPr>
          </a:p>
          <a:p>
            <a:pPr marL="2057400" indent="-2057400">
              <a:buFont typeface="Times" pitchFamily="18" charset="0"/>
              <a:buNone/>
              <a:defRPr/>
            </a:pPr>
            <a:r>
              <a:rPr lang="en-CA" sz="2800" b="1" dirty="0" smtClean="0">
                <a:latin typeface="Arial" charset="0"/>
                <a:cs typeface="Arial" charset="0"/>
              </a:rPr>
              <a:t>Shortfall  	</a:t>
            </a:r>
            <a:r>
              <a:rPr lang="en-CA" dirty="0" smtClean="0">
                <a:latin typeface="Arial" charset="0"/>
                <a:cs typeface="Arial" charset="0"/>
              </a:rPr>
              <a:t>Withdrawal requirement from savings/investments over time?  </a:t>
            </a:r>
          </a:p>
          <a:p>
            <a:pPr marL="2697163" indent="-2344738">
              <a:buFont typeface="Times" pitchFamily="18" charset="0"/>
              <a:buNone/>
              <a:defRPr/>
            </a:pPr>
            <a:r>
              <a:rPr lang="en-CA" sz="2800" dirty="0" smtClean="0">
                <a:latin typeface="Arial" charset="0"/>
                <a:cs typeface="Arial" charset="0"/>
              </a:rPr>
              <a:t>			</a:t>
            </a:r>
          </a:p>
        </p:txBody>
      </p:sp>
      <p:sp>
        <p:nvSpPr>
          <p:cNvPr id="38915" name="Title 1"/>
          <p:cNvSpPr txBox="1">
            <a:spLocks/>
          </p:cNvSpPr>
          <p:nvPr/>
        </p:nvSpPr>
        <p:spPr bwMode="auto">
          <a:xfrm>
            <a:off x="457200" y="200025"/>
            <a:ext cx="4964113" cy="457200"/>
          </a:xfrm>
          <a:prstGeom prst="rect">
            <a:avLst/>
          </a:prstGeom>
          <a:noFill/>
          <a:ln w="9525">
            <a:noFill/>
            <a:miter lim="800000"/>
            <a:headEnd/>
            <a:tailEnd/>
          </a:ln>
        </p:spPr>
        <p:txBody>
          <a:bodyPr anchor="ctr"/>
          <a:lstStyle/>
          <a:p>
            <a:pPr algn="ctr"/>
            <a:r>
              <a:rPr lang="en-CA" sz="2000">
                <a:solidFill>
                  <a:srgbClr val="000000"/>
                </a:solidFill>
                <a:latin typeface="Arial" charset="0"/>
              </a:rPr>
              <a:t>Advanced Retirement Planning</a:t>
            </a:r>
          </a:p>
        </p:txBody>
      </p:sp>
    </p:spTree>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32769">
                                            <p:txEl>
                                              <p:pRg st="0" end="0"/>
                                            </p:txEl>
                                          </p:spTgt>
                                        </p:tgtEl>
                                        <p:attrNameLst>
                                          <p:attrName>style.visibility</p:attrName>
                                        </p:attrNameLst>
                                      </p:cBhvr>
                                      <p:to>
                                        <p:strVal val="visible"/>
                                      </p:to>
                                    </p:set>
                                    <p:animEffect transition="in" filter="blinds(horizontal)">
                                      <p:cBhvr>
                                        <p:cTn id="7" dur="500"/>
                                        <p:tgtEl>
                                          <p:spTgt spid="32769">
                                            <p:txEl>
                                              <p:pRg st="0" end="0"/>
                                            </p:txEl>
                                          </p:spTgt>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2769">
                                            <p:txEl>
                                              <p:pRg st="2" end="2"/>
                                            </p:txEl>
                                          </p:spTgt>
                                        </p:tgtEl>
                                        <p:attrNameLst>
                                          <p:attrName>style.visibility</p:attrName>
                                        </p:attrNameLst>
                                      </p:cBhvr>
                                      <p:to>
                                        <p:strVal val="visible"/>
                                      </p:to>
                                    </p:set>
                                    <p:animEffect transition="in" filter="blinds(horizontal)">
                                      <p:cBhvr>
                                        <p:cTn id="10" dur="500"/>
                                        <p:tgtEl>
                                          <p:spTgt spid="32769">
                                            <p:txEl>
                                              <p:pRg st="2" end="2"/>
                                            </p:txEl>
                                          </p:spTgt>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32769">
                                            <p:txEl>
                                              <p:pRg st="4" end="4"/>
                                            </p:txEl>
                                          </p:spTgt>
                                        </p:tgtEl>
                                        <p:attrNameLst>
                                          <p:attrName>style.visibility</p:attrName>
                                        </p:attrNameLst>
                                      </p:cBhvr>
                                      <p:to>
                                        <p:strVal val="visible"/>
                                      </p:to>
                                    </p:set>
                                    <p:animEffect transition="in" filter="blinds(horizontal)">
                                      <p:cBhvr>
                                        <p:cTn id="13" dur="500"/>
                                        <p:tgtEl>
                                          <p:spTgt spid="32769">
                                            <p:txEl>
                                              <p:pRg st="4" end="4"/>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32769">
                                            <p:txEl>
                                              <p:pRg st="6" end="6"/>
                                            </p:txEl>
                                          </p:spTgt>
                                        </p:tgtEl>
                                        <p:attrNameLst>
                                          <p:attrName>style.visibility</p:attrName>
                                        </p:attrNameLst>
                                      </p:cBhvr>
                                      <p:to>
                                        <p:strVal val="visible"/>
                                      </p:to>
                                    </p:set>
                                    <p:animEffect transition="in" filter="blinds(horizontal)">
                                      <p:cBhvr>
                                        <p:cTn id="18" dur="500"/>
                                        <p:tgtEl>
                                          <p:spTgt spid="32769">
                                            <p:txEl>
                                              <p:pRg st="6" end="6"/>
                                            </p:txEl>
                                          </p:spTgt>
                                        </p:tgtEl>
                                      </p:cBhvr>
                                    </p:animEffect>
                                  </p:childTnLst>
                                </p:cTn>
                              </p:par>
                              <p:par>
                                <p:cTn id="19" presetID="3" presetClass="entr" presetSubtype="10" fill="hold" grpId="0" nodeType="withEffect">
                                  <p:stCondLst>
                                    <p:cond delay="0"/>
                                  </p:stCondLst>
                                  <p:childTnLst>
                                    <p:set>
                                      <p:cBhvr>
                                        <p:cTn id="20" dur="1" fill="hold">
                                          <p:stCondLst>
                                            <p:cond delay="0"/>
                                          </p:stCondLst>
                                        </p:cTn>
                                        <p:tgtEl>
                                          <p:spTgt spid="32769">
                                            <p:txEl>
                                              <p:pRg st="7" end="7"/>
                                            </p:txEl>
                                          </p:spTgt>
                                        </p:tgtEl>
                                        <p:attrNameLst>
                                          <p:attrName>style.visibility</p:attrName>
                                        </p:attrNameLst>
                                      </p:cBhvr>
                                      <p:to>
                                        <p:strVal val="visible"/>
                                      </p:to>
                                    </p:set>
                                    <p:animEffect transition="in" filter="blinds(horizontal)">
                                      <p:cBhvr>
                                        <p:cTn id="21" dur="500"/>
                                        <p:tgtEl>
                                          <p:spTgt spid="3276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69"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a:defRPr/>
            </a:pPr>
            <a:fld id="{923FBAC7-410C-4166-A67D-874BD12B35D9}" type="slidenum">
              <a:rPr lang="en-US"/>
              <a:pPr>
                <a:defRPr/>
              </a:pPr>
              <a:t>7</a:t>
            </a:fld>
            <a:endParaRPr lang="en-US"/>
          </a:p>
        </p:txBody>
      </p:sp>
      <p:sp>
        <p:nvSpPr>
          <p:cNvPr id="32769" name="Content Placeholder 2"/>
          <p:cNvSpPr>
            <a:spLocks noGrp="1"/>
          </p:cNvSpPr>
          <p:nvPr>
            <p:ph idx="4294967295"/>
          </p:nvPr>
        </p:nvSpPr>
        <p:spPr>
          <a:xfrm>
            <a:off x="638175" y="1023938"/>
            <a:ext cx="8294688" cy="5588000"/>
          </a:xfrm>
        </p:spPr>
        <p:txBody>
          <a:bodyPr/>
          <a:lstStyle/>
          <a:p>
            <a:pPr marL="2344738" indent="-2081213" algn="ctr">
              <a:buFont typeface="Times" pitchFamily="18" charset="0"/>
              <a:buNone/>
            </a:pPr>
            <a:r>
              <a:rPr lang="en-CA" sz="2800" b="1" smtClean="0">
                <a:solidFill>
                  <a:schemeClr val="tx1"/>
                </a:solidFill>
                <a:latin typeface="Arial" charset="0"/>
                <a:cs typeface="Arial" charset="0"/>
              </a:rPr>
              <a:t>Financial Analysis For Retirement </a:t>
            </a:r>
          </a:p>
          <a:p>
            <a:pPr marL="2344738" indent="-2081213">
              <a:buFont typeface="Times" pitchFamily="18" charset="0"/>
              <a:buNone/>
            </a:pPr>
            <a:endParaRPr lang="en-CA" sz="1600" smtClean="0">
              <a:latin typeface="Arial" charset="0"/>
              <a:cs typeface="Arial" charset="0"/>
            </a:endParaRPr>
          </a:p>
          <a:p>
            <a:pPr marL="2344738" indent="-2081213">
              <a:buFont typeface="Times" pitchFamily="18" charset="0"/>
              <a:buNone/>
            </a:pPr>
            <a:r>
              <a:rPr lang="en-CA" sz="1600" smtClean="0">
                <a:latin typeface="Arial" charset="0"/>
                <a:cs typeface="Arial" charset="0"/>
              </a:rPr>
              <a:t>		</a:t>
            </a:r>
          </a:p>
          <a:p>
            <a:pPr marL="2344738" indent="-2081213">
              <a:buFont typeface="Times" pitchFamily="18" charset="0"/>
              <a:buNone/>
            </a:pPr>
            <a:r>
              <a:rPr lang="en-CA" sz="2800" b="1" smtClean="0">
                <a:latin typeface="Arial" charset="0"/>
                <a:cs typeface="Arial" charset="0"/>
              </a:rPr>
              <a:t>Assets</a:t>
            </a:r>
            <a:r>
              <a:rPr lang="en-CA" sz="2000" b="1" smtClean="0">
                <a:latin typeface="Arial" charset="0"/>
                <a:cs typeface="Arial" charset="0"/>
              </a:rPr>
              <a:t>	</a:t>
            </a:r>
            <a:r>
              <a:rPr lang="en-CA" smtClean="0">
                <a:latin typeface="Arial" charset="0"/>
                <a:cs typeface="Arial" charset="0"/>
              </a:rPr>
              <a:t>Impact of lump sum additions or withdrawals to savings?  </a:t>
            </a:r>
          </a:p>
          <a:p>
            <a:pPr marL="2344738" indent="-2081213">
              <a:buFont typeface="Times" pitchFamily="18" charset="0"/>
              <a:buNone/>
            </a:pPr>
            <a:r>
              <a:rPr lang="en-CA" smtClean="0">
                <a:latin typeface="Arial" charset="0"/>
                <a:cs typeface="Arial" charset="0"/>
              </a:rPr>
              <a:t>	E.g. Selling home or a dream holiday.</a:t>
            </a:r>
          </a:p>
          <a:p>
            <a:pPr marL="2344738" indent="-2081213"/>
            <a:endParaRPr lang="en-CA" sz="2000" smtClean="0">
              <a:latin typeface="Arial" charset="0"/>
              <a:cs typeface="Arial" charset="0"/>
            </a:endParaRPr>
          </a:p>
          <a:p>
            <a:pPr marL="2344738" indent="-2081213">
              <a:buFont typeface="Times" pitchFamily="18" charset="0"/>
              <a:buNone/>
            </a:pPr>
            <a:r>
              <a:rPr lang="en-CA" sz="2800" b="1" smtClean="0">
                <a:latin typeface="Arial" charset="0"/>
                <a:cs typeface="Arial" charset="0"/>
              </a:rPr>
              <a:t>Economics</a:t>
            </a:r>
            <a:r>
              <a:rPr lang="en-CA" sz="2000" b="1" smtClean="0">
                <a:latin typeface="Arial" charset="0"/>
                <a:cs typeface="Arial" charset="0"/>
              </a:rPr>
              <a:t>	</a:t>
            </a:r>
            <a:r>
              <a:rPr lang="en-CA" smtClean="0">
                <a:latin typeface="Arial" charset="0"/>
                <a:cs typeface="Arial" charset="0"/>
              </a:rPr>
              <a:t>How will adverse economic environments affect  our  ability to support our  lifestyle  over time?</a:t>
            </a:r>
          </a:p>
          <a:p>
            <a:pPr marL="2344738" indent="-2081213">
              <a:buFont typeface="Times" pitchFamily="18" charset="0"/>
              <a:buNone/>
            </a:pPr>
            <a:endParaRPr lang="en-CA" sz="2000" smtClean="0">
              <a:latin typeface="Arial" charset="0"/>
              <a:cs typeface="Arial" charset="0"/>
            </a:endParaRPr>
          </a:p>
          <a:p>
            <a:pPr marL="2344738" indent="-2081213" algn="ctr">
              <a:buFont typeface="Times" pitchFamily="18" charset="0"/>
              <a:buNone/>
            </a:pPr>
            <a:r>
              <a:rPr lang="en-CA" b="1" smtClean="0">
                <a:latin typeface="Arial" charset="0"/>
                <a:cs typeface="Arial" charset="0"/>
              </a:rPr>
              <a:t>What is the probability of our plan succeeding?</a:t>
            </a:r>
          </a:p>
          <a:p>
            <a:pPr marL="2344738" indent="-2081213" algn="ctr">
              <a:buFont typeface="Times" pitchFamily="18" charset="0"/>
              <a:buNone/>
            </a:pPr>
            <a:endParaRPr lang="en-CA" sz="2000" b="1" smtClean="0">
              <a:latin typeface="Arial" charset="0"/>
              <a:cs typeface="Arial" charset="0"/>
            </a:endParaRPr>
          </a:p>
          <a:p>
            <a:pPr marL="2344738" indent="-2081213" algn="ctr">
              <a:buFont typeface="Times" pitchFamily="18" charset="0"/>
              <a:buNone/>
            </a:pPr>
            <a:endParaRPr lang="en-CA" sz="2000" smtClean="0">
              <a:latin typeface="Arial" charset="0"/>
              <a:cs typeface="Arial" charset="0"/>
            </a:endParaRPr>
          </a:p>
        </p:txBody>
      </p:sp>
      <p:sp>
        <p:nvSpPr>
          <p:cNvPr id="40963" name="Title 1"/>
          <p:cNvSpPr txBox="1">
            <a:spLocks/>
          </p:cNvSpPr>
          <p:nvPr/>
        </p:nvSpPr>
        <p:spPr bwMode="auto">
          <a:xfrm>
            <a:off x="457200" y="200025"/>
            <a:ext cx="4964113" cy="457200"/>
          </a:xfrm>
          <a:prstGeom prst="rect">
            <a:avLst/>
          </a:prstGeom>
          <a:noFill/>
          <a:ln w="9525">
            <a:noFill/>
            <a:miter lim="800000"/>
            <a:headEnd/>
            <a:tailEnd/>
          </a:ln>
        </p:spPr>
        <p:txBody>
          <a:bodyPr anchor="ctr"/>
          <a:lstStyle/>
          <a:p>
            <a:pPr algn="ctr"/>
            <a:r>
              <a:rPr lang="en-CA" sz="2000">
                <a:solidFill>
                  <a:srgbClr val="000000"/>
                </a:solidFill>
                <a:latin typeface="Arial" charset="0"/>
              </a:rPr>
              <a:t>Advanced Retirement Planning</a:t>
            </a:r>
          </a:p>
        </p:txBody>
      </p:sp>
    </p:spTree>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2769">
                                            <p:txEl>
                                              <p:pRg st="0" end="0"/>
                                            </p:txEl>
                                          </p:spTgt>
                                        </p:tgtEl>
                                        <p:attrNameLst>
                                          <p:attrName>style.visibility</p:attrName>
                                        </p:attrNameLst>
                                      </p:cBhvr>
                                      <p:to>
                                        <p:strVal val="visible"/>
                                      </p:to>
                                    </p:set>
                                    <p:animEffect transition="in" filter="blinds(horizontal)">
                                      <p:cBhvr>
                                        <p:cTn id="7" dur="500"/>
                                        <p:tgtEl>
                                          <p:spTgt spid="32769">
                                            <p:txEl>
                                              <p:pRg st="0" end="0"/>
                                            </p:txEl>
                                          </p:spTgt>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2769">
                                            <p:txEl>
                                              <p:pRg st="3" end="3"/>
                                            </p:txEl>
                                          </p:spTgt>
                                        </p:tgtEl>
                                        <p:attrNameLst>
                                          <p:attrName>style.visibility</p:attrName>
                                        </p:attrNameLst>
                                      </p:cBhvr>
                                      <p:to>
                                        <p:strVal val="visible"/>
                                      </p:to>
                                    </p:set>
                                    <p:animEffect transition="in" filter="blinds(horizontal)">
                                      <p:cBhvr>
                                        <p:cTn id="10" dur="500"/>
                                        <p:tgtEl>
                                          <p:spTgt spid="32769">
                                            <p:txEl>
                                              <p:pRg st="3" end="3"/>
                                            </p:txEl>
                                          </p:spTgt>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32769">
                                            <p:txEl>
                                              <p:pRg st="4" end="4"/>
                                            </p:txEl>
                                          </p:spTgt>
                                        </p:tgtEl>
                                        <p:attrNameLst>
                                          <p:attrName>style.visibility</p:attrName>
                                        </p:attrNameLst>
                                      </p:cBhvr>
                                      <p:to>
                                        <p:strVal val="visible"/>
                                      </p:to>
                                    </p:set>
                                    <p:animEffect transition="in" filter="blinds(horizontal)">
                                      <p:cBhvr>
                                        <p:cTn id="13" dur="500"/>
                                        <p:tgtEl>
                                          <p:spTgt spid="32769">
                                            <p:txEl>
                                              <p:pRg st="4" end="4"/>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32769">
                                            <p:txEl>
                                              <p:pRg st="6" end="6"/>
                                            </p:txEl>
                                          </p:spTgt>
                                        </p:tgtEl>
                                        <p:attrNameLst>
                                          <p:attrName>style.visibility</p:attrName>
                                        </p:attrNameLst>
                                      </p:cBhvr>
                                      <p:to>
                                        <p:strVal val="visible"/>
                                      </p:to>
                                    </p:set>
                                    <p:animEffect transition="in" filter="blinds(horizontal)">
                                      <p:cBhvr>
                                        <p:cTn id="18" dur="500"/>
                                        <p:tgtEl>
                                          <p:spTgt spid="32769">
                                            <p:txEl>
                                              <p:pRg st="6" end="6"/>
                                            </p:txEl>
                                          </p:spTgt>
                                        </p:tgtEl>
                                      </p:cBhvr>
                                    </p:animEffect>
                                  </p:childTnLst>
                                </p:cTn>
                              </p:par>
                              <p:par>
                                <p:cTn id="19" presetID="3" presetClass="entr" presetSubtype="10" fill="hold" grpId="0" nodeType="withEffect">
                                  <p:stCondLst>
                                    <p:cond delay="0"/>
                                  </p:stCondLst>
                                  <p:childTnLst>
                                    <p:set>
                                      <p:cBhvr>
                                        <p:cTn id="20" dur="1" fill="hold">
                                          <p:stCondLst>
                                            <p:cond delay="0"/>
                                          </p:stCondLst>
                                        </p:cTn>
                                        <p:tgtEl>
                                          <p:spTgt spid="32769">
                                            <p:txEl>
                                              <p:pRg st="8" end="8"/>
                                            </p:txEl>
                                          </p:spTgt>
                                        </p:tgtEl>
                                        <p:attrNameLst>
                                          <p:attrName>style.visibility</p:attrName>
                                        </p:attrNameLst>
                                      </p:cBhvr>
                                      <p:to>
                                        <p:strVal val="visible"/>
                                      </p:to>
                                    </p:set>
                                    <p:animEffect transition="in" filter="blinds(horizontal)">
                                      <p:cBhvr>
                                        <p:cTn id="21" dur="500"/>
                                        <p:tgtEl>
                                          <p:spTgt spid="3276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69"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DE1C8ACC-F1A2-4792-A57D-9E1831560618}" type="slidenum">
              <a:rPr lang="en-US"/>
              <a:pPr>
                <a:defRPr/>
              </a:pPr>
              <a:t>8</a:t>
            </a:fld>
            <a:endParaRPr lang="en-US"/>
          </a:p>
        </p:txBody>
      </p:sp>
      <p:sp>
        <p:nvSpPr>
          <p:cNvPr id="43010" name="Title 1"/>
          <p:cNvSpPr txBox="1">
            <a:spLocks/>
          </p:cNvSpPr>
          <p:nvPr/>
        </p:nvSpPr>
        <p:spPr bwMode="auto">
          <a:xfrm>
            <a:off x="457200" y="200025"/>
            <a:ext cx="4964113" cy="457200"/>
          </a:xfrm>
          <a:prstGeom prst="rect">
            <a:avLst/>
          </a:prstGeom>
          <a:noFill/>
          <a:ln w="9525">
            <a:noFill/>
            <a:miter lim="800000"/>
            <a:headEnd/>
            <a:tailEnd/>
          </a:ln>
        </p:spPr>
        <p:txBody>
          <a:bodyPr anchor="ctr"/>
          <a:lstStyle/>
          <a:p>
            <a:pPr algn="ctr"/>
            <a:endParaRPr lang="en-CA" sz="2000">
              <a:solidFill>
                <a:srgbClr val="000000"/>
              </a:solidFill>
              <a:latin typeface="Arial" charset="0"/>
            </a:endParaRPr>
          </a:p>
        </p:txBody>
      </p:sp>
      <p:pic>
        <p:nvPicPr>
          <p:cNvPr id="43011" name="Picture 4"/>
          <p:cNvPicPr>
            <a:picLocks noGrp="1" noChangeAspect="1" noChangeArrowheads="1"/>
          </p:cNvPicPr>
          <p:nvPr>
            <p:ph idx="4294967295"/>
          </p:nvPr>
        </p:nvPicPr>
        <p:blipFill>
          <a:blip r:embed="rId3"/>
          <a:srcRect/>
          <a:stretch>
            <a:fillRect/>
          </a:stretch>
        </p:blipFill>
        <p:spPr>
          <a:xfrm>
            <a:off x="1493838" y="3584575"/>
            <a:ext cx="6461125" cy="3022600"/>
          </a:xfrm>
        </p:spPr>
      </p:pic>
      <p:sp>
        <p:nvSpPr>
          <p:cNvPr id="43012" name="TextBox 4"/>
          <p:cNvSpPr txBox="1">
            <a:spLocks noChangeArrowheads="1"/>
          </p:cNvSpPr>
          <p:nvPr/>
        </p:nvSpPr>
        <p:spPr bwMode="auto">
          <a:xfrm>
            <a:off x="1563688" y="927100"/>
            <a:ext cx="6149975" cy="2678113"/>
          </a:xfrm>
          <a:prstGeom prst="rect">
            <a:avLst/>
          </a:prstGeom>
          <a:noFill/>
          <a:ln w="9525">
            <a:noFill/>
            <a:miter lim="800000"/>
            <a:headEnd/>
            <a:tailEnd/>
          </a:ln>
        </p:spPr>
        <p:txBody>
          <a:bodyPr>
            <a:spAutoFit/>
          </a:bodyPr>
          <a:lstStyle/>
          <a:p>
            <a:pPr algn="ctr"/>
            <a:r>
              <a:rPr lang="en-CA" sz="2800" b="1">
                <a:latin typeface="Arial" charset="0"/>
              </a:rPr>
              <a:t>Standard Retirement Forecast</a:t>
            </a:r>
          </a:p>
          <a:p>
            <a:pPr algn="ctr"/>
            <a:r>
              <a:rPr lang="en-CA" sz="2400" b="1">
                <a:latin typeface="Arial" charset="0"/>
              </a:rPr>
              <a:t>Single Line Analysis</a:t>
            </a:r>
          </a:p>
          <a:p>
            <a:endParaRPr lang="en-CA">
              <a:latin typeface="Arial" charset="0"/>
            </a:endParaRPr>
          </a:p>
          <a:p>
            <a:r>
              <a:rPr lang="en-CA">
                <a:latin typeface="Arial" charset="0"/>
              </a:rPr>
              <a:t>Starting Value:  		$1,000,000</a:t>
            </a:r>
          </a:p>
          <a:p>
            <a:r>
              <a:rPr lang="en-CA">
                <a:latin typeface="Arial" charset="0"/>
              </a:rPr>
              <a:t>Initial Withdrawal:		$60,000</a:t>
            </a:r>
          </a:p>
          <a:p>
            <a:r>
              <a:rPr lang="en-CA" sz="1600">
                <a:latin typeface="Arial" charset="0"/>
              </a:rPr>
              <a:t>______________________________________________</a:t>
            </a:r>
          </a:p>
          <a:p>
            <a:endParaRPr lang="en-CA" sz="1000">
              <a:latin typeface="Arial" charset="0"/>
            </a:endParaRPr>
          </a:p>
          <a:p>
            <a:r>
              <a:rPr lang="en-CA">
                <a:latin typeface="Arial" charset="0"/>
              </a:rPr>
              <a:t>Growth:			8%</a:t>
            </a:r>
          </a:p>
          <a:p>
            <a:r>
              <a:rPr lang="en-CA">
                <a:latin typeface="Arial" charset="0"/>
              </a:rPr>
              <a:t>Inflation:			3.5%</a:t>
            </a:r>
          </a:p>
        </p:txBody>
      </p:sp>
      <p:sp>
        <p:nvSpPr>
          <p:cNvPr id="43013" name="Title 1"/>
          <p:cNvSpPr txBox="1">
            <a:spLocks/>
          </p:cNvSpPr>
          <p:nvPr/>
        </p:nvSpPr>
        <p:spPr bwMode="auto">
          <a:xfrm>
            <a:off x="661988" y="315913"/>
            <a:ext cx="4964112" cy="457200"/>
          </a:xfrm>
          <a:prstGeom prst="rect">
            <a:avLst/>
          </a:prstGeom>
          <a:noFill/>
          <a:ln w="9525">
            <a:noFill/>
            <a:miter lim="800000"/>
            <a:headEnd/>
            <a:tailEnd/>
          </a:ln>
        </p:spPr>
        <p:txBody>
          <a:bodyPr anchor="ctr"/>
          <a:lstStyle/>
          <a:p>
            <a:pPr algn="ctr"/>
            <a:r>
              <a:rPr lang="en-CA" sz="2000">
                <a:solidFill>
                  <a:srgbClr val="000000"/>
                </a:solidFill>
                <a:latin typeface="Arial" charset="0"/>
              </a:rPr>
              <a:t>Advanced Retirement Planning</a:t>
            </a:r>
          </a:p>
        </p:txBody>
      </p:sp>
    </p:spTree>
  </p:cSld>
  <p:clrMapOvr>
    <a:masterClrMapping/>
  </p:clrMapOvr>
  <p:transition>
    <p:cu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pPr>
              <a:defRPr/>
            </a:pPr>
            <a:fld id="{4ADA1B3C-2A6B-4527-BEC0-457FF5D2322B}" type="slidenum">
              <a:rPr lang="en-US"/>
              <a:pPr>
                <a:defRPr/>
              </a:pPr>
              <a:t>9</a:t>
            </a:fld>
            <a:endParaRPr lang="en-US"/>
          </a:p>
        </p:txBody>
      </p:sp>
      <p:sp>
        <p:nvSpPr>
          <p:cNvPr id="45058" name="Title 1"/>
          <p:cNvSpPr txBox="1">
            <a:spLocks/>
          </p:cNvSpPr>
          <p:nvPr/>
        </p:nvSpPr>
        <p:spPr bwMode="auto">
          <a:xfrm>
            <a:off x="457200" y="200025"/>
            <a:ext cx="4964113" cy="457200"/>
          </a:xfrm>
          <a:prstGeom prst="rect">
            <a:avLst/>
          </a:prstGeom>
          <a:noFill/>
          <a:ln w="9525">
            <a:noFill/>
            <a:miter lim="800000"/>
            <a:headEnd/>
            <a:tailEnd/>
          </a:ln>
        </p:spPr>
        <p:txBody>
          <a:bodyPr anchor="ctr"/>
          <a:lstStyle/>
          <a:p>
            <a:pPr algn="ctr"/>
            <a:endParaRPr lang="en-CA" sz="2000">
              <a:solidFill>
                <a:srgbClr val="000000"/>
              </a:solidFill>
              <a:latin typeface="Arial" charset="0"/>
            </a:endParaRPr>
          </a:p>
        </p:txBody>
      </p:sp>
      <p:sp>
        <p:nvSpPr>
          <p:cNvPr id="45059" name="Title 1"/>
          <p:cNvSpPr txBox="1">
            <a:spLocks/>
          </p:cNvSpPr>
          <p:nvPr/>
        </p:nvSpPr>
        <p:spPr bwMode="auto">
          <a:xfrm>
            <a:off x="468313" y="1122363"/>
            <a:ext cx="8453437" cy="528637"/>
          </a:xfrm>
          <a:prstGeom prst="rect">
            <a:avLst/>
          </a:prstGeom>
          <a:noFill/>
          <a:ln w="9525">
            <a:noFill/>
            <a:miter lim="800000"/>
            <a:headEnd/>
            <a:tailEnd/>
          </a:ln>
        </p:spPr>
        <p:txBody>
          <a:bodyPr/>
          <a:lstStyle/>
          <a:p>
            <a:pPr algn="ctr"/>
            <a:r>
              <a:rPr lang="en-CA" sz="2800" b="1">
                <a:latin typeface="Arial" charset="0"/>
              </a:rPr>
              <a:t>Lets Add Actual Market History</a:t>
            </a:r>
          </a:p>
        </p:txBody>
      </p:sp>
      <p:pic>
        <p:nvPicPr>
          <p:cNvPr id="45060" name="Picture 2"/>
          <p:cNvPicPr>
            <a:picLocks noChangeAspect="1" noChangeArrowheads="1"/>
          </p:cNvPicPr>
          <p:nvPr/>
        </p:nvPicPr>
        <p:blipFill>
          <a:blip r:embed="rId3"/>
          <a:srcRect/>
          <a:stretch>
            <a:fillRect/>
          </a:stretch>
        </p:blipFill>
        <p:spPr bwMode="auto">
          <a:xfrm>
            <a:off x="2011363" y="1603375"/>
            <a:ext cx="5395912" cy="2846388"/>
          </a:xfrm>
          <a:prstGeom prst="rect">
            <a:avLst/>
          </a:prstGeom>
          <a:noFill/>
          <a:ln w="9525">
            <a:noFill/>
            <a:miter lim="800000"/>
            <a:headEnd/>
            <a:tailEnd/>
          </a:ln>
        </p:spPr>
      </p:pic>
      <p:sp>
        <p:nvSpPr>
          <p:cNvPr id="45061" name="Title 1"/>
          <p:cNvSpPr txBox="1">
            <a:spLocks/>
          </p:cNvSpPr>
          <p:nvPr/>
        </p:nvSpPr>
        <p:spPr bwMode="auto">
          <a:xfrm>
            <a:off x="571500" y="4721225"/>
            <a:ext cx="8345488" cy="1612900"/>
          </a:xfrm>
          <a:prstGeom prst="rect">
            <a:avLst/>
          </a:prstGeom>
          <a:noFill/>
          <a:ln w="9525">
            <a:noFill/>
            <a:miter lim="800000"/>
            <a:headEnd/>
            <a:tailEnd/>
          </a:ln>
        </p:spPr>
        <p:txBody>
          <a:bodyPr/>
          <a:lstStyle/>
          <a:p>
            <a:r>
              <a:rPr lang="en-CA">
                <a:latin typeface="Arial" charset="0"/>
              </a:rPr>
              <a:t>Each black line displays that actual result that would have occurred if the  retirement was started in each of the one-hundred years during the last century. Sadly, 90% of historic outcomes failed to reach the standard single line forecast.</a:t>
            </a:r>
          </a:p>
          <a:p>
            <a:pPr algn="ctr"/>
            <a:r>
              <a:rPr lang="en-CA">
                <a:latin typeface="Arial" charset="0"/>
              </a:rPr>
              <a:t>  </a:t>
            </a:r>
            <a:r>
              <a:rPr lang="en-CA" sz="1600">
                <a:latin typeface="Arial" charset="0"/>
              </a:rPr>
              <a:t> </a:t>
            </a:r>
          </a:p>
          <a:p>
            <a:r>
              <a:rPr lang="en-CA" sz="1600">
                <a:latin typeface="Arial" charset="0"/>
              </a:rPr>
              <a:t>			Failure rate:	90%</a:t>
            </a:r>
          </a:p>
          <a:p>
            <a:r>
              <a:rPr lang="en-CA" sz="1600">
                <a:latin typeface="Arial" charset="0"/>
              </a:rPr>
              <a:t>			Success Rate:	10%</a:t>
            </a:r>
          </a:p>
        </p:txBody>
      </p:sp>
      <p:sp>
        <p:nvSpPr>
          <p:cNvPr id="45062" name="Title 1"/>
          <p:cNvSpPr txBox="1">
            <a:spLocks/>
          </p:cNvSpPr>
          <p:nvPr/>
        </p:nvSpPr>
        <p:spPr bwMode="auto">
          <a:xfrm>
            <a:off x="661988" y="315913"/>
            <a:ext cx="4964112" cy="457200"/>
          </a:xfrm>
          <a:prstGeom prst="rect">
            <a:avLst/>
          </a:prstGeom>
          <a:noFill/>
          <a:ln w="9525">
            <a:noFill/>
            <a:miter lim="800000"/>
            <a:headEnd/>
            <a:tailEnd/>
          </a:ln>
        </p:spPr>
        <p:txBody>
          <a:bodyPr anchor="ctr"/>
          <a:lstStyle/>
          <a:p>
            <a:pPr algn="ctr"/>
            <a:r>
              <a:rPr lang="en-CA" sz="2000">
                <a:solidFill>
                  <a:srgbClr val="000000"/>
                </a:solidFill>
                <a:latin typeface="Arial" charset="0"/>
              </a:rPr>
              <a:t>Advanced Retirement Planning</a:t>
            </a:r>
          </a:p>
        </p:txBody>
      </p:sp>
    </p:spTree>
  </p:cSld>
  <p:clrMapOvr>
    <a:masterClrMapping/>
  </p:clrMapOvr>
  <p:transition>
    <p:cut/>
  </p:transition>
  <p:timing>
    <p:tnLst>
      <p:par>
        <p:cTn id="1" dur="indefinite" restart="never" nodeType="tmRoot"/>
      </p:par>
    </p:tnLst>
  </p:timing>
</p:sld>
</file>

<file path=ppt/theme/theme1.xml><?xml version="1.0" encoding="utf-8"?>
<a:theme xmlns:a="http://schemas.openxmlformats.org/drawingml/2006/main" name="2_Blank Presentation">
  <a:themeElements>
    <a:clrScheme name="2_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Blank Presentation">
      <a:majorFont>
        <a:latin typeface="B Univers 65 Bold"/>
        <a:ea typeface="ＭＳ Ｐゴシック"/>
        <a:cs typeface=""/>
      </a:majorFont>
      <a:minorFont>
        <a:latin typeface="L Univers 45 Light"/>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6"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6" charset="-128"/>
          </a:defRPr>
        </a:defPPr>
      </a:lstStyle>
    </a:lnDef>
  </a:objectDefaults>
  <a:extraClrSchemeLst>
    <a:extraClrScheme>
      <a:clrScheme name="2_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inside pages">
  <a:themeElements>
    <a:clrScheme name="inside pag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inside pages">
      <a:majorFont>
        <a:latin typeface="B Univers 65 Bold"/>
        <a:ea typeface="ＭＳ Ｐゴシック"/>
        <a:cs typeface=""/>
      </a:majorFont>
      <a:minorFont>
        <a:latin typeface="L Univers 45 Light"/>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6"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6" charset="-128"/>
          </a:defRPr>
        </a:defPPr>
      </a:lstStyle>
    </a:lnDef>
  </a:objectDefaults>
  <a:extraClrSchemeLst>
    <a:extraClrScheme>
      <a:clrScheme name="inside pag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inside pag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inside pag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inside pag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inside pag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inside pag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inside pages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inside pag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inside pag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inside pag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inside pag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inside pag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Zone Strategy - PI Financial</Template>
  <TotalTime>5552</TotalTime>
  <Words>627</Words>
  <Application>Microsoft Office PowerPoint</Application>
  <PresentationFormat>On-screen Show (4:3)</PresentationFormat>
  <Paragraphs>182</Paragraphs>
  <Slides>13</Slides>
  <Notes>13</Notes>
  <HiddenSlides>0</HiddenSlides>
  <MMClips>0</MMClips>
  <ScaleCrop>false</ScaleCrop>
  <HeadingPairs>
    <vt:vector size="6" baseType="variant">
      <vt:variant>
        <vt:lpstr>Fonts Used</vt:lpstr>
      </vt:variant>
      <vt:variant>
        <vt:i4>8</vt:i4>
      </vt:variant>
      <vt:variant>
        <vt:lpstr>Design Template</vt:lpstr>
      </vt:variant>
      <vt:variant>
        <vt:i4>13</vt:i4>
      </vt:variant>
      <vt:variant>
        <vt:lpstr>Slide Titles</vt:lpstr>
      </vt:variant>
      <vt:variant>
        <vt:i4>13</vt:i4>
      </vt:variant>
    </vt:vector>
  </HeadingPairs>
  <TitlesOfParts>
    <vt:vector size="34" baseType="lpstr">
      <vt:lpstr>Gill Sans MT</vt:lpstr>
      <vt:lpstr>ＭＳ Ｐゴシック</vt:lpstr>
      <vt:lpstr>Arial</vt:lpstr>
      <vt:lpstr>L Univers 45 Light</vt:lpstr>
      <vt:lpstr>Times</vt:lpstr>
      <vt:lpstr>Calibri</vt:lpstr>
      <vt:lpstr>B Univers 65 Bold</vt:lpstr>
      <vt:lpstr>Wingdings 2</vt:lpstr>
      <vt:lpstr>2_Blank Presentation</vt:lpstr>
      <vt:lpstr>inside pages</vt:lpstr>
      <vt:lpstr>2_Blank Presentation</vt:lpstr>
      <vt:lpstr>2_Blank Presentation</vt:lpstr>
      <vt:lpstr>2_Blank Presentation</vt:lpstr>
      <vt:lpstr>2_Blank Presentation</vt:lpstr>
      <vt:lpstr>2_Blank Presentation</vt:lpstr>
      <vt:lpstr>2_Blank Presentation</vt:lpstr>
      <vt:lpstr>2_Blank Presentation</vt:lpstr>
      <vt:lpstr>2_Blank Presentation</vt:lpstr>
      <vt:lpstr>2_Blank Presentation</vt:lpstr>
      <vt:lpstr>2_Blank Presentation</vt:lpstr>
      <vt:lpstr>2_Blank Presentation</vt:lpstr>
      <vt:lpstr>Advanced Retirement  Analysis and Planning</vt:lpstr>
      <vt:lpstr>Slide 2</vt:lpstr>
      <vt:lpstr>Slide 3</vt:lpstr>
      <vt:lpstr>Slide 4</vt:lpstr>
      <vt:lpstr>Slide 5</vt:lpstr>
      <vt:lpstr>Slide 6</vt:lpstr>
      <vt:lpstr>Slide 7</vt:lpstr>
      <vt:lpstr>Slide 8</vt:lpstr>
      <vt:lpstr>Slide 9</vt:lpstr>
      <vt:lpstr>Slide 10</vt:lpstr>
      <vt:lpstr>Investment Risk</vt:lpstr>
      <vt:lpstr>Zone Analysis</vt:lpstr>
      <vt:lpstr>Disclaimer</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Fresh Look at Your Retirement Planning</dc:title>
  <dc:creator>Jim</dc:creator>
  <cp:lastModifiedBy>Stav Adler</cp:lastModifiedBy>
  <cp:revision>300</cp:revision>
  <dcterms:created xsi:type="dcterms:W3CDTF">2009-01-29T17:50:28Z</dcterms:created>
  <dcterms:modified xsi:type="dcterms:W3CDTF">2013-03-25T16:10:56Z</dcterms:modified>
</cp:coreProperties>
</file>